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3" r:id="rId3"/>
    <p:sldId id="285" r:id="rId4"/>
    <p:sldId id="277" r:id="rId5"/>
    <p:sldId id="287" r:id="rId6"/>
    <p:sldId id="284" r:id="rId7"/>
    <p:sldId id="282" r:id="rId8"/>
    <p:sldId id="283" r:id="rId9"/>
    <p:sldId id="280" r:id="rId10"/>
    <p:sldId id="281" r:id="rId11"/>
    <p:sldId id="289" r:id="rId12"/>
    <p:sldId id="288" r:id="rId13"/>
    <p:sldId id="290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3297" autoAdjust="0"/>
  </p:normalViewPr>
  <p:slideViewPr>
    <p:cSldViewPr snapToGrid="0">
      <p:cViewPr varScale="1">
        <p:scale>
          <a:sx n="49" d="100"/>
          <a:sy n="49" d="100"/>
        </p:scale>
        <p:origin x="8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CAFAAC-FA9E-49F9-B5D0-924FFFBF1E81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8931689-0B03-49BA-8C04-5675859C914E}">
      <dgm:prSet/>
      <dgm:spPr/>
      <dgm:t>
        <a:bodyPr/>
        <a:lstStyle/>
        <a:p>
          <a:r>
            <a:rPr lang="en-GB"/>
            <a:t>Signal Noise</a:t>
          </a:r>
          <a:endParaRPr lang="en-US"/>
        </a:p>
      </dgm:t>
    </dgm:pt>
    <dgm:pt modelId="{4AD075B2-7C69-4277-B892-3434F1B5B781}" type="parTrans" cxnId="{E031BF60-452A-4FEA-B15F-9845DE23ECCB}">
      <dgm:prSet/>
      <dgm:spPr/>
      <dgm:t>
        <a:bodyPr/>
        <a:lstStyle/>
        <a:p>
          <a:endParaRPr lang="en-US"/>
        </a:p>
      </dgm:t>
    </dgm:pt>
    <dgm:pt modelId="{F31E7697-5090-4980-9EDA-1A228CD319E0}" type="sibTrans" cxnId="{E031BF60-452A-4FEA-B15F-9845DE23ECCB}">
      <dgm:prSet/>
      <dgm:spPr/>
      <dgm:t>
        <a:bodyPr/>
        <a:lstStyle/>
        <a:p>
          <a:endParaRPr lang="en-US"/>
        </a:p>
      </dgm:t>
    </dgm:pt>
    <dgm:pt modelId="{0AE6FBAB-5E75-4622-999F-5A1F1C2E5226}">
      <dgm:prSet/>
      <dgm:spPr/>
      <dgm:t>
        <a:bodyPr/>
        <a:lstStyle/>
        <a:p>
          <a:r>
            <a:rPr lang="en-GB"/>
            <a:t>Significant Wave Height</a:t>
          </a:r>
          <a:endParaRPr lang="en-US"/>
        </a:p>
      </dgm:t>
    </dgm:pt>
    <dgm:pt modelId="{12FAAC03-E113-41EB-A31D-B1A928DCBACC}" type="parTrans" cxnId="{8CB368DF-71B4-4A8C-9889-490D8B1E9BCA}">
      <dgm:prSet/>
      <dgm:spPr/>
      <dgm:t>
        <a:bodyPr/>
        <a:lstStyle/>
        <a:p>
          <a:endParaRPr lang="en-US"/>
        </a:p>
      </dgm:t>
    </dgm:pt>
    <dgm:pt modelId="{895D6C69-2480-4380-9B6C-5D503CE00567}" type="sibTrans" cxnId="{8CB368DF-71B4-4A8C-9889-490D8B1E9BCA}">
      <dgm:prSet/>
      <dgm:spPr/>
      <dgm:t>
        <a:bodyPr/>
        <a:lstStyle/>
        <a:p>
          <a:endParaRPr lang="en-US"/>
        </a:p>
      </dgm:t>
    </dgm:pt>
    <dgm:pt modelId="{3DFB2C6D-522E-47EC-ADC5-D275C4EE247A}">
      <dgm:prSet/>
      <dgm:spPr/>
      <dgm:t>
        <a:bodyPr/>
        <a:lstStyle/>
        <a:p>
          <a:r>
            <a:rPr lang="en-GB"/>
            <a:t>Slope distance to the Survey Vessel</a:t>
          </a:r>
          <a:endParaRPr lang="en-US"/>
        </a:p>
      </dgm:t>
    </dgm:pt>
    <dgm:pt modelId="{DE4E4993-DAFA-4AF0-9271-5AB0F5CACC6C}" type="parTrans" cxnId="{F4A0C079-3848-4A1B-9A77-0A3C385D358A}">
      <dgm:prSet/>
      <dgm:spPr/>
      <dgm:t>
        <a:bodyPr/>
        <a:lstStyle/>
        <a:p>
          <a:endParaRPr lang="en-US"/>
        </a:p>
      </dgm:t>
    </dgm:pt>
    <dgm:pt modelId="{35562911-CCB5-4AC7-AF2D-3F5D0F5D8845}" type="sibTrans" cxnId="{F4A0C079-3848-4A1B-9A77-0A3C385D358A}">
      <dgm:prSet/>
      <dgm:spPr/>
      <dgm:t>
        <a:bodyPr/>
        <a:lstStyle/>
        <a:p>
          <a:endParaRPr lang="en-US"/>
        </a:p>
      </dgm:t>
    </dgm:pt>
    <dgm:pt modelId="{4B7BD696-5B83-4F14-8205-213E20E61BED}">
      <dgm:prSet/>
      <dgm:spPr/>
      <dgm:t>
        <a:bodyPr/>
        <a:lstStyle/>
        <a:p>
          <a:r>
            <a:rPr lang="en-GB"/>
            <a:t>Spatial Resolution</a:t>
          </a:r>
          <a:endParaRPr lang="en-US"/>
        </a:p>
      </dgm:t>
    </dgm:pt>
    <dgm:pt modelId="{C41AE99C-D7DA-4986-A667-F77297EEB4B3}" type="parTrans" cxnId="{BA32C35B-00DD-4FB3-87E1-385FD223D9FD}">
      <dgm:prSet/>
      <dgm:spPr/>
      <dgm:t>
        <a:bodyPr/>
        <a:lstStyle/>
        <a:p>
          <a:endParaRPr lang="en-US"/>
        </a:p>
      </dgm:t>
    </dgm:pt>
    <dgm:pt modelId="{23A501F9-AE6E-4B2C-BF21-CE5E1B79BBF7}" type="sibTrans" cxnId="{BA32C35B-00DD-4FB3-87E1-385FD223D9FD}">
      <dgm:prSet/>
      <dgm:spPr/>
      <dgm:t>
        <a:bodyPr/>
        <a:lstStyle/>
        <a:p>
          <a:endParaRPr lang="en-US"/>
        </a:p>
      </dgm:t>
    </dgm:pt>
    <dgm:pt modelId="{55A65DF0-2F03-4383-B861-D061F78DD35D}">
      <dgm:prSet/>
      <dgm:spPr/>
      <dgm:t>
        <a:bodyPr/>
        <a:lstStyle/>
        <a:p>
          <a:r>
            <a:rPr lang="en-GB"/>
            <a:t>Speed Over Ground</a:t>
          </a:r>
          <a:endParaRPr lang="en-US"/>
        </a:p>
      </dgm:t>
    </dgm:pt>
    <dgm:pt modelId="{AF777382-C777-4968-9C61-EEDBF16F0DFA}" type="parTrans" cxnId="{E80A6C6A-8AE2-42EB-962D-1851CBBE164B}">
      <dgm:prSet/>
      <dgm:spPr/>
      <dgm:t>
        <a:bodyPr/>
        <a:lstStyle/>
        <a:p>
          <a:endParaRPr lang="en-US"/>
        </a:p>
      </dgm:t>
    </dgm:pt>
    <dgm:pt modelId="{019EAD8A-17E7-41D5-A910-B3D8756DBCEC}" type="sibTrans" cxnId="{E80A6C6A-8AE2-42EB-962D-1851CBBE164B}">
      <dgm:prSet/>
      <dgm:spPr/>
      <dgm:t>
        <a:bodyPr/>
        <a:lstStyle/>
        <a:p>
          <a:endParaRPr lang="en-US"/>
        </a:p>
      </dgm:t>
    </dgm:pt>
    <dgm:pt modelId="{C35B2E5A-8F8B-429C-B652-9E6788D8147A}">
      <dgm:prSet/>
      <dgm:spPr/>
      <dgm:t>
        <a:bodyPr/>
        <a:lstStyle/>
        <a:p>
          <a:r>
            <a:rPr lang="en-GB"/>
            <a:t>Survey Gaps</a:t>
          </a:r>
          <a:endParaRPr lang="en-US"/>
        </a:p>
      </dgm:t>
    </dgm:pt>
    <dgm:pt modelId="{4597DA1C-6F12-49AB-BF02-CBE76358A999}" type="parTrans" cxnId="{C80C5636-A9F8-4DF4-8327-0D288A2B3E30}">
      <dgm:prSet/>
      <dgm:spPr/>
      <dgm:t>
        <a:bodyPr/>
        <a:lstStyle/>
        <a:p>
          <a:endParaRPr lang="en-US"/>
        </a:p>
      </dgm:t>
    </dgm:pt>
    <dgm:pt modelId="{A945C147-4AFF-43DF-BA74-874812D089FA}" type="sibTrans" cxnId="{C80C5636-A9F8-4DF4-8327-0D288A2B3E30}">
      <dgm:prSet/>
      <dgm:spPr/>
      <dgm:t>
        <a:bodyPr/>
        <a:lstStyle/>
        <a:p>
          <a:endParaRPr lang="en-US"/>
        </a:p>
      </dgm:t>
    </dgm:pt>
    <dgm:pt modelId="{A46F5794-97FE-43C7-B7A2-738E084B9A8F}">
      <dgm:prSet/>
      <dgm:spPr/>
      <dgm:t>
        <a:bodyPr/>
        <a:lstStyle/>
        <a:p>
          <a:r>
            <a:rPr lang="en-GB"/>
            <a:t>Survey Line Direction</a:t>
          </a:r>
          <a:endParaRPr lang="en-US" dirty="0"/>
        </a:p>
      </dgm:t>
    </dgm:pt>
    <dgm:pt modelId="{B41370D2-FAAA-4520-A87F-876388C57843}" type="parTrans" cxnId="{3DA54D48-A3B9-4223-873A-E5B41BE56EF3}">
      <dgm:prSet/>
      <dgm:spPr/>
      <dgm:t>
        <a:bodyPr/>
        <a:lstStyle/>
        <a:p>
          <a:endParaRPr lang="en-US"/>
        </a:p>
      </dgm:t>
    </dgm:pt>
    <dgm:pt modelId="{1967B66A-5A60-454E-9F40-772AFCDECF0B}" type="sibTrans" cxnId="{3DA54D48-A3B9-4223-873A-E5B41BE56EF3}">
      <dgm:prSet/>
      <dgm:spPr/>
      <dgm:t>
        <a:bodyPr/>
        <a:lstStyle/>
        <a:p>
          <a:endParaRPr lang="en-US"/>
        </a:p>
      </dgm:t>
    </dgm:pt>
    <dgm:pt modelId="{47B3B054-368D-407D-8C17-C7A0DA9287E7}">
      <dgm:prSet/>
      <dgm:spPr/>
      <dgm:t>
        <a:bodyPr/>
        <a:lstStyle/>
        <a:p>
          <a:r>
            <a:rPr lang="en-GB"/>
            <a:t>Survey Line Length</a:t>
          </a:r>
          <a:endParaRPr lang="en-US"/>
        </a:p>
      </dgm:t>
    </dgm:pt>
    <dgm:pt modelId="{1049DD1C-DBC5-4772-A9CF-5AFB945826DC}" type="parTrans" cxnId="{ADEC7367-35DD-4C62-9186-C6A6D0105B20}">
      <dgm:prSet/>
      <dgm:spPr/>
      <dgm:t>
        <a:bodyPr/>
        <a:lstStyle/>
        <a:p>
          <a:endParaRPr lang="en-US"/>
        </a:p>
      </dgm:t>
    </dgm:pt>
    <dgm:pt modelId="{6B682752-C46C-46C4-9A02-01B2E1974331}" type="sibTrans" cxnId="{ADEC7367-35DD-4C62-9186-C6A6D0105B20}">
      <dgm:prSet/>
      <dgm:spPr/>
      <dgm:t>
        <a:bodyPr/>
        <a:lstStyle/>
        <a:p>
          <a:endParaRPr lang="en-US"/>
        </a:p>
      </dgm:t>
    </dgm:pt>
    <dgm:pt modelId="{A50142F6-5F43-427D-AEF1-F07D55BCCB64}">
      <dgm:prSet/>
      <dgm:spPr/>
      <dgm:t>
        <a:bodyPr/>
        <a:lstStyle/>
        <a:p>
          <a:r>
            <a:rPr lang="en-GB"/>
            <a:t>Time Windows</a:t>
          </a:r>
          <a:endParaRPr lang="en-US"/>
        </a:p>
      </dgm:t>
    </dgm:pt>
    <dgm:pt modelId="{15CE378F-021E-45C4-9B56-41A820CB5340}" type="parTrans" cxnId="{E1541BAA-B8E6-4EF1-808B-4D0762471C37}">
      <dgm:prSet/>
      <dgm:spPr/>
      <dgm:t>
        <a:bodyPr/>
        <a:lstStyle/>
        <a:p>
          <a:endParaRPr lang="en-US"/>
        </a:p>
      </dgm:t>
    </dgm:pt>
    <dgm:pt modelId="{5BB3EDA8-55B4-4F61-80D2-98FBD074F37C}" type="sibTrans" cxnId="{E1541BAA-B8E6-4EF1-808B-4D0762471C37}">
      <dgm:prSet/>
      <dgm:spPr/>
      <dgm:t>
        <a:bodyPr/>
        <a:lstStyle/>
        <a:p>
          <a:endParaRPr lang="en-US"/>
        </a:p>
      </dgm:t>
    </dgm:pt>
    <dgm:pt modelId="{0978AEB5-27A8-412F-9B93-988F3904A47C}">
      <dgm:prSet/>
      <dgm:spPr/>
      <dgm:t>
        <a:bodyPr/>
        <a:lstStyle/>
        <a:p>
          <a:r>
            <a:rPr lang="en-GB"/>
            <a:t>Total Field Amplitude</a:t>
          </a:r>
          <a:endParaRPr lang="en-US"/>
        </a:p>
      </dgm:t>
    </dgm:pt>
    <dgm:pt modelId="{28597A2C-E21A-4EA9-A592-7D1652649518}" type="parTrans" cxnId="{45084F67-19F6-428F-89DA-35AE5598B74B}">
      <dgm:prSet/>
      <dgm:spPr/>
      <dgm:t>
        <a:bodyPr/>
        <a:lstStyle/>
        <a:p>
          <a:endParaRPr lang="en-US"/>
        </a:p>
      </dgm:t>
    </dgm:pt>
    <dgm:pt modelId="{31669315-42FB-4561-9ADE-6B6ED9E96E08}" type="sibTrans" cxnId="{45084F67-19F6-428F-89DA-35AE5598B74B}">
      <dgm:prSet/>
      <dgm:spPr/>
      <dgm:t>
        <a:bodyPr/>
        <a:lstStyle/>
        <a:p>
          <a:endParaRPr lang="en-US"/>
        </a:p>
      </dgm:t>
    </dgm:pt>
    <dgm:pt modelId="{839820DC-221F-4F96-AFF1-30C1A13876AB}">
      <dgm:prSet/>
      <dgm:spPr/>
      <dgm:t>
        <a:bodyPr/>
        <a:lstStyle/>
        <a:p>
          <a:r>
            <a:rPr lang="en-GB"/>
            <a:t>UXO Depth Zone</a:t>
          </a:r>
          <a:endParaRPr lang="en-US"/>
        </a:p>
      </dgm:t>
    </dgm:pt>
    <dgm:pt modelId="{AC3DBAF8-2CCC-482D-9A68-78B4B590558C}" type="parTrans" cxnId="{91D416E4-CF30-4DD2-B873-2CDF282DF81C}">
      <dgm:prSet/>
      <dgm:spPr/>
      <dgm:t>
        <a:bodyPr/>
        <a:lstStyle/>
        <a:p>
          <a:endParaRPr lang="en-US"/>
        </a:p>
      </dgm:t>
    </dgm:pt>
    <dgm:pt modelId="{C38FFD8E-CE54-439C-8B44-4806C61798F9}" type="sibTrans" cxnId="{91D416E4-CF30-4DD2-B873-2CDF282DF81C}">
      <dgm:prSet/>
      <dgm:spPr/>
      <dgm:t>
        <a:bodyPr/>
        <a:lstStyle/>
        <a:p>
          <a:endParaRPr lang="en-US"/>
        </a:p>
      </dgm:t>
    </dgm:pt>
    <dgm:pt modelId="{9E3EAB1C-6C4B-422F-A802-41517A57CFE3}">
      <dgm:prSet/>
      <dgm:spPr/>
      <dgm:t>
        <a:bodyPr/>
        <a:lstStyle/>
        <a:p>
          <a:r>
            <a:rPr lang="en-GB"/>
            <a:t>Visual Range Above Water</a:t>
          </a:r>
          <a:endParaRPr lang="en-US"/>
        </a:p>
      </dgm:t>
    </dgm:pt>
    <dgm:pt modelId="{644EE7F4-8730-44FE-86DF-99F50D7C9D51}" type="parTrans" cxnId="{274082E1-391F-4629-B048-101396D49F31}">
      <dgm:prSet/>
      <dgm:spPr/>
      <dgm:t>
        <a:bodyPr/>
        <a:lstStyle/>
        <a:p>
          <a:endParaRPr lang="en-US"/>
        </a:p>
      </dgm:t>
    </dgm:pt>
    <dgm:pt modelId="{0577DCB9-53D7-4076-8DF4-736972CCC816}" type="sibTrans" cxnId="{274082E1-391F-4629-B048-101396D49F31}">
      <dgm:prSet/>
      <dgm:spPr/>
      <dgm:t>
        <a:bodyPr/>
        <a:lstStyle/>
        <a:p>
          <a:endParaRPr lang="en-US"/>
        </a:p>
      </dgm:t>
    </dgm:pt>
    <dgm:pt modelId="{CB610ADD-063D-4C2D-A20F-A5AF845F1ED9}">
      <dgm:prSet/>
      <dgm:spPr/>
      <dgm:t>
        <a:bodyPr/>
        <a:lstStyle/>
        <a:p>
          <a:r>
            <a:rPr lang="en-GB"/>
            <a:t>Water Depth</a:t>
          </a:r>
          <a:endParaRPr lang="en-US"/>
        </a:p>
      </dgm:t>
    </dgm:pt>
    <dgm:pt modelId="{A17C998C-F909-4572-B7E6-710FDCB54DDA}" type="parTrans" cxnId="{F7872B6A-8FDD-4496-A0D4-38E6807D7BCF}">
      <dgm:prSet/>
      <dgm:spPr/>
      <dgm:t>
        <a:bodyPr/>
        <a:lstStyle/>
        <a:p>
          <a:endParaRPr lang="en-US"/>
        </a:p>
      </dgm:t>
    </dgm:pt>
    <dgm:pt modelId="{55B01F0C-8322-4A2A-8EF8-A856CD3A6F81}" type="sibTrans" cxnId="{F7872B6A-8FDD-4496-A0D4-38E6807D7BCF}">
      <dgm:prSet/>
      <dgm:spPr/>
      <dgm:t>
        <a:bodyPr/>
        <a:lstStyle/>
        <a:p>
          <a:endParaRPr lang="en-US"/>
        </a:p>
      </dgm:t>
    </dgm:pt>
    <dgm:pt modelId="{073E6403-D91B-4493-A189-28A160BE65A6}">
      <dgm:prSet/>
      <dgm:spPr/>
      <dgm:t>
        <a:bodyPr/>
        <a:lstStyle/>
        <a:p>
          <a:r>
            <a:rPr lang="en-GB"/>
            <a:t>Wind Speed</a:t>
          </a:r>
          <a:endParaRPr lang="en-US"/>
        </a:p>
      </dgm:t>
    </dgm:pt>
    <dgm:pt modelId="{C6097D96-5B34-482E-A8C7-F148494D6EC3}" type="parTrans" cxnId="{DF0F8312-34C3-4FF5-BBC0-56656794DCC4}">
      <dgm:prSet/>
      <dgm:spPr/>
      <dgm:t>
        <a:bodyPr/>
        <a:lstStyle/>
        <a:p>
          <a:endParaRPr lang="en-US"/>
        </a:p>
      </dgm:t>
    </dgm:pt>
    <dgm:pt modelId="{2CECA43C-8A58-4A14-B6B8-5A30FB2ADEB3}" type="sibTrans" cxnId="{DF0F8312-34C3-4FF5-BBC0-56656794DCC4}">
      <dgm:prSet/>
      <dgm:spPr/>
      <dgm:t>
        <a:bodyPr/>
        <a:lstStyle/>
        <a:p>
          <a:endParaRPr lang="en-US"/>
        </a:p>
      </dgm:t>
    </dgm:pt>
    <dgm:pt modelId="{C678441E-8C0F-412A-AF2E-77E167144853}" type="pres">
      <dgm:prSet presAssocID="{B5CAFAAC-FA9E-49F9-B5D0-924FFFBF1E81}" presName="diagram" presStyleCnt="0">
        <dgm:presLayoutVars>
          <dgm:dir/>
          <dgm:resizeHandles val="exact"/>
        </dgm:presLayoutVars>
      </dgm:prSet>
      <dgm:spPr/>
    </dgm:pt>
    <dgm:pt modelId="{420DB367-512E-4A5F-9EB1-AD9F61B0F4C1}" type="pres">
      <dgm:prSet presAssocID="{58931689-0B03-49BA-8C04-5675859C914E}" presName="node" presStyleLbl="node1" presStyleIdx="0" presStyleCnt="14">
        <dgm:presLayoutVars>
          <dgm:bulletEnabled val="1"/>
        </dgm:presLayoutVars>
      </dgm:prSet>
      <dgm:spPr/>
    </dgm:pt>
    <dgm:pt modelId="{88B4958D-9DC5-43F1-880B-B0FA3DF9D168}" type="pres">
      <dgm:prSet presAssocID="{F31E7697-5090-4980-9EDA-1A228CD319E0}" presName="sibTrans" presStyleCnt="0"/>
      <dgm:spPr/>
    </dgm:pt>
    <dgm:pt modelId="{423A0F23-F8B7-4E5A-AB9D-BABADBBFCB16}" type="pres">
      <dgm:prSet presAssocID="{0AE6FBAB-5E75-4622-999F-5A1F1C2E5226}" presName="node" presStyleLbl="node1" presStyleIdx="1" presStyleCnt="14">
        <dgm:presLayoutVars>
          <dgm:bulletEnabled val="1"/>
        </dgm:presLayoutVars>
      </dgm:prSet>
      <dgm:spPr/>
    </dgm:pt>
    <dgm:pt modelId="{318B0840-3F82-4EDC-A3D0-57125C79C333}" type="pres">
      <dgm:prSet presAssocID="{895D6C69-2480-4380-9B6C-5D503CE00567}" presName="sibTrans" presStyleCnt="0"/>
      <dgm:spPr/>
    </dgm:pt>
    <dgm:pt modelId="{6ACDB049-EA72-4FEC-BE0A-EFC61FE5D6E5}" type="pres">
      <dgm:prSet presAssocID="{3DFB2C6D-522E-47EC-ADC5-D275C4EE247A}" presName="node" presStyleLbl="node1" presStyleIdx="2" presStyleCnt="14">
        <dgm:presLayoutVars>
          <dgm:bulletEnabled val="1"/>
        </dgm:presLayoutVars>
      </dgm:prSet>
      <dgm:spPr/>
    </dgm:pt>
    <dgm:pt modelId="{E75450C5-2A65-4771-BDA0-DACB8520FB6E}" type="pres">
      <dgm:prSet presAssocID="{35562911-CCB5-4AC7-AF2D-3F5D0F5D8845}" presName="sibTrans" presStyleCnt="0"/>
      <dgm:spPr/>
    </dgm:pt>
    <dgm:pt modelId="{FCED4A6E-5D21-40A9-80C9-8B16B020A934}" type="pres">
      <dgm:prSet presAssocID="{4B7BD696-5B83-4F14-8205-213E20E61BED}" presName="node" presStyleLbl="node1" presStyleIdx="3" presStyleCnt="14">
        <dgm:presLayoutVars>
          <dgm:bulletEnabled val="1"/>
        </dgm:presLayoutVars>
      </dgm:prSet>
      <dgm:spPr/>
    </dgm:pt>
    <dgm:pt modelId="{E3E2D59C-8D98-4A39-9B26-6F88AD3D06CF}" type="pres">
      <dgm:prSet presAssocID="{23A501F9-AE6E-4B2C-BF21-CE5E1B79BBF7}" presName="sibTrans" presStyleCnt="0"/>
      <dgm:spPr/>
    </dgm:pt>
    <dgm:pt modelId="{D599C3F7-B0F1-40E0-92B0-669F2F62115F}" type="pres">
      <dgm:prSet presAssocID="{55A65DF0-2F03-4383-B861-D061F78DD35D}" presName="node" presStyleLbl="node1" presStyleIdx="4" presStyleCnt="14">
        <dgm:presLayoutVars>
          <dgm:bulletEnabled val="1"/>
        </dgm:presLayoutVars>
      </dgm:prSet>
      <dgm:spPr/>
    </dgm:pt>
    <dgm:pt modelId="{FA940075-F238-41EB-B27F-D5BF8432CD0D}" type="pres">
      <dgm:prSet presAssocID="{019EAD8A-17E7-41D5-A910-B3D8756DBCEC}" presName="sibTrans" presStyleCnt="0"/>
      <dgm:spPr/>
    </dgm:pt>
    <dgm:pt modelId="{4AF53419-17E7-4742-8E22-F6FF37138288}" type="pres">
      <dgm:prSet presAssocID="{C35B2E5A-8F8B-429C-B652-9E6788D8147A}" presName="node" presStyleLbl="node1" presStyleIdx="5" presStyleCnt="14">
        <dgm:presLayoutVars>
          <dgm:bulletEnabled val="1"/>
        </dgm:presLayoutVars>
      </dgm:prSet>
      <dgm:spPr/>
    </dgm:pt>
    <dgm:pt modelId="{EB643CCC-2E41-4E5F-8746-77078E5146EE}" type="pres">
      <dgm:prSet presAssocID="{A945C147-4AFF-43DF-BA74-874812D089FA}" presName="sibTrans" presStyleCnt="0"/>
      <dgm:spPr/>
    </dgm:pt>
    <dgm:pt modelId="{347A7275-5A7E-4D11-9B88-05C0DAE32DB5}" type="pres">
      <dgm:prSet presAssocID="{A46F5794-97FE-43C7-B7A2-738E084B9A8F}" presName="node" presStyleLbl="node1" presStyleIdx="6" presStyleCnt="14">
        <dgm:presLayoutVars>
          <dgm:bulletEnabled val="1"/>
        </dgm:presLayoutVars>
      </dgm:prSet>
      <dgm:spPr/>
    </dgm:pt>
    <dgm:pt modelId="{022E67D2-67A8-4AA3-AC87-FCE46667D434}" type="pres">
      <dgm:prSet presAssocID="{1967B66A-5A60-454E-9F40-772AFCDECF0B}" presName="sibTrans" presStyleCnt="0"/>
      <dgm:spPr/>
    </dgm:pt>
    <dgm:pt modelId="{903A2ED4-7B99-4418-94DD-5EFFFFC87A61}" type="pres">
      <dgm:prSet presAssocID="{47B3B054-368D-407D-8C17-C7A0DA9287E7}" presName="node" presStyleLbl="node1" presStyleIdx="7" presStyleCnt="14">
        <dgm:presLayoutVars>
          <dgm:bulletEnabled val="1"/>
        </dgm:presLayoutVars>
      </dgm:prSet>
      <dgm:spPr/>
    </dgm:pt>
    <dgm:pt modelId="{9627DC93-8DD9-4E11-BAED-C5698F338FE0}" type="pres">
      <dgm:prSet presAssocID="{6B682752-C46C-46C4-9A02-01B2E1974331}" presName="sibTrans" presStyleCnt="0"/>
      <dgm:spPr/>
    </dgm:pt>
    <dgm:pt modelId="{8119F92F-5D8E-4DB3-8015-7C790BF5EBD1}" type="pres">
      <dgm:prSet presAssocID="{A50142F6-5F43-427D-AEF1-F07D55BCCB64}" presName="node" presStyleLbl="node1" presStyleIdx="8" presStyleCnt="14">
        <dgm:presLayoutVars>
          <dgm:bulletEnabled val="1"/>
        </dgm:presLayoutVars>
      </dgm:prSet>
      <dgm:spPr/>
    </dgm:pt>
    <dgm:pt modelId="{CCB2796B-F720-4706-8360-841ADFAA7BEC}" type="pres">
      <dgm:prSet presAssocID="{5BB3EDA8-55B4-4F61-80D2-98FBD074F37C}" presName="sibTrans" presStyleCnt="0"/>
      <dgm:spPr/>
    </dgm:pt>
    <dgm:pt modelId="{59811062-D08C-4E5B-821D-FDCD7C94313B}" type="pres">
      <dgm:prSet presAssocID="{0978AEB5-27A8-412F-9B93-988F3904A47C}" presName="node" presStyleLbl="node1" presStyleIdx="9" presStyleCnt="14">
        <dgm:presLayoutVars>
          <dgm:bulletEnabled val="1"/>
        </dgm:presLayoutVars>
      </dgm:prSet>
      <dgm:spPr/>
    </dgm:pt>
    <dgm:pt modelId="{B6B64EB3-B637-4356-A8F8-755BCF8B57C0}" type="pres">
      <dgm:prSet presAssocID="{31669315-42FB-4561-9ADE-6B6ED9E96E08}" presName="sibTrans" presStyleCnt="0"/>
      <dgm:spPr/>
    </dgm:pt>
    <dgm:pt modelId="{212F7469-32AC-4831-9E49-9CC156AB89C5}" type="pres">
      <dgm:prSet presAssocID="{839820DC-221F-4F96-AFF1-30C1A13876AB}" presName="node" presStyleLbl="node1" presStyleIdx="10" presStyleCnt="14">
        <dgm:presLayoutVars>
          <dgm:bulletEnabled val="1"/>
        </dgm:presLayoutVars>
      </dgm:prSet>
      <dgm:spPr/>
    </dgm:pt>
    <dgm:pt modelId="{A9A28E57-8A7D-479C-B462-FAA8015E7B48}" type="pres">
      <dgm:prSet presAssocID="{C38FFD8E-CE54-439C-8B44-4806C61798F9}" presName="sibTrans" presStyleCnt="0"/>
      <dgm:spPr/>
    </dgm:pt>
    <dgm:pt modelId="{ACEA032A-3ABB-4E92-B09F-D1A7A2632045}" type="pres">
      <dgm:prSet presAssocID="{9E3EAB1C-6C4B-422F-A802-41517A57CFE3}" presName="node" presStyleLbl="node1" presStyleIdx="11" presStyleCnt="14">
        <dgm:presLayoutVars>
          <dgm:bulletEnabled val="1"/>
        </dgm:presLayoutVars>
      </dgm:prSet>
      <dgm:spPr/>
    </dgm:pt>
    <dgm:pt modelId="{9E121D5C-5FD9-4E3F-8926-BF1CFA33C2DC}" type="pres">
      <dgm:prSet presAssocID="{0577DCB9-53D7-4076-8DF4-736972CCC816}" presName="sibTrans" presStyleCnt="0"/>
      <dgm:spPr/>
    </dgm:pt>
    <dgm:pt modelId="{D321B960-EFA6-48B8-AF12-E6B0F934DEE6}" type="pres">
      <dgm:prSet presAssocID="{CB610ADD-063D-4C2D-A20F-A5AF845F1ED9}" presName="node" presStyleLbl="node1" presStyleIdx="12" presStyleCnt="14">
        <dgm:presLayoutVars>
          <dgm:bulletEnabled val="1"/>
        </dgm:presLayoutVars>
      </dgm:prSet>
      <dgm:spPr/>
    </dgm:pt>
    <dgm:pt modelId="{F9442755-8FEC-493D-8128-02E904AB18FF}" type="pres">
      <dgm:prSet presAssocID="{55B01F0C-8322-4A2A-8EF8-A856CD3A6F81}" presName="sibTrans" presStyleCnt="0"/>
      <dgm:spPr/>
    </dgm:pt>
    <dgm:pt modelId="{78C54845-A9A7-45EB-A8C0-5ECC3655AD0D}" type="pres">
      <dgm:prSet presAssocID="{073E6403-D91B-4493-A189-28A160BE65A6}" presName="node" presStyleLbl="node1" presStyleIdx="13" presStyleCnt="14">
        <dgm:presLayoutVars>
          <dgm:bulletEnabled val="1"/>
        </dgm:presLayoutVars>
      </dgm:prSet>
      <dgm:spPr/>
    </dgm:pt>
  </dgm:ptLst>
  <dgm:cxnLst>
    <dgm:cxn modelId="{8325A900-AB76-40EA-BF7F-5DC094C71531}" type="presOf" srcId="{4B7BD696-5B83-4F14-8205-213E20E61BED}" destId="{FCED4A6E-5D21-40A9-80C9-8B16B020A934}" srcOrd="0" destOrd="0" presId="urn:microsoft.com/office/officeart/2005/8/layout/default"/>
    <dgm:cxn modelId="{C2A1C900-2320-4B07-BBC8-F782689C2EC9}" type="presOf" srcId="{839820DC-221F-4F96-AFF1-30C1A13876AB}" destId="{212F7469-32AC-4831-9E49-9CC156AB89C5}" srcOrd="0" destOrd="0" presId="urn:microsoft.com/office/officeart/2005/8/layout/default"/>
    <dgm:cxn modelId="{DF0F8312-34C3-4FF5-BBC0-56656794DCC4}" srcId="{B5CAFAAC-FA9E-49F9-B5D0-924FFFBF1E81}" destId="{073E6403-D91B-4493-A189-28A160BE65A6}" srcOrd="13" destOrd="0" parTransId="{C6097D96-5B34-482E-A8C7-F148494D6EC3}" sibTransId="{2CECA43C-8A58-4A14-B6B8-5A30FB2ADEB3}"/>
    <dgm:cxn modelId="{8973742A-9C4F-48FC-BD3D-B4A9757D007F}" type="presOf" srcId="{C35B2E5A-8F8B-429C-B652-9E6788D8147A}" destId="{4AF53419-17E7-4742-8E22-F6FF37138288}" srcOrd="0" destOrd="0" presId="urn:microsoft.com/office/officeart/2005/8/layout/default"/>
    <dgm:cxn modelId="{C80C5636-A9F8-4DF4-8327-0D288A2B3E30}" srcId="{B5CAFAAC-FA9E-49F9-B5D0-924FFFBF1E81}" destId="{C35B2E5A-8F8B-429C-B652-9E6788D8147A}" srcOrd="5" destOrd="0" parTransId="{4597DA1C-6F12-49AB-BF02-CBE76358A999}" sibTransId="{A945C147-4AFF-43DF-BA74-874812D089FA}"/>
    <dgm:cxn modelId="{EC6ACB37-9601-44F3-852A-DE4B7B0C8719}" type="presOf" srcId="{A46F5794-97FE-43C7-B7A2-738E084B9A8F}" destId="{347A7275-5A7E-4D11-9B88-05C0DAE32DB5}" srcOrd="0" destOrd="0" presId="urn:microsoft.com/office/officeart/2005/8/layout/default"/>
    <dgm:cxn modelId="{D47DE93E-0DF8-4CC7-9640-2F965E766430}" type="presOf" srcId="{A50142F6-5F43-427D-AEF1-F07D55BCCB64}" destId="{8119F92F-5D8E-4DB3-8015-7C790BF5EBD1}" srcOrd="0" destOrd="0" presId="urn:microsoft.com/office/officeart/2005/8/layout/default"/>
    <dgm:cxn modelId="{BA32C35B-00DD-4FB3-87E1-385FD223D9FD}" srcId="{B5CAFAAC-FA9E-49F9-B5D0-924FFFBF1E81}" destId="{4B7BD696-5B83-4F14-8205-213E20E61BED}" srcOrd="3" destOrd="0" parTransId="{C41AE99C-D7DA-4986-A667-F77297EEB4B3}" sibTransId="{23A501F9-AE6E-4B2C-BF21-CE5E1B79BBF7}"/>
    <dgm:cxn modelId="{E031BF60-452A-4FEA-B15F-9845DE23ECCB}" srcId="{B5CAFAAC-FA9E-49F9-B5D0-924FFFBF1E81}" destId="{58931689-0B03-49BA-8C04-5675859C914E}" srcOrd="0" destOrd="0" parTransId="{4AD075B2-7C69-4277-B892-3434F1B5B781}" sibTransId="{F31E7697-5090-4980-9EDA-1A228CD319E0}"/>
    <dgm:cxn modelId="{056E4862-8B39-4BCC-9D38-86CA4B509749}" type="presOf" srcId="{3DFB2C6D-522E-47EC-ADC5-D275C4EE247A}" destId="{6ACDB049-EA72-4FEC-BE0A-EFC61FE5D6E5}" srcOrd="0" destOrd="0" presId="urn:microsoft.com/office/officeart/2005/8/layout/default"/>
    <dgm:cxn modelId="{45084F67-19F6-428F-89DA-35AE5598B74B}" srcId="{B5CAFAAC-FA9E-49F9-B5D0-924FFFBF1E81}" destId="{0978AEB5-27A8-412F-9B93-988F3904A47C}" srcOrd="9" destOrd="0" parTransId="{28597A2C-E21A-4EA9-A592-7D1652649518}" sibTransId="{31669315-42FB-4561-9ADE-6B6ED9E96E08}"/>
    <dgm:cxn modelId="{ADEC7367-35DD-4C62-9186-C6A6D0105B20}" srcId="{B5CAFAAC-FA9E-49F9-B5D0-924FFFBF1E81}" destId="{47B3B054-368D-407D-8C17-C7A0DA9287E7}" srcOrd="7" destOrd="0" parTransId="{1049DD1C-DBC5-4772-A9CF-5AFB945826DC}" sibTransId="{6B682752-C46C-46C4-9A02-01B2E1974331}"/>
    <dgm:cxn modelId="{3DA54D48-A3B9-4223-873A-E5B41BE56EF3}" srcId="{B5CAFAAC-FA9E-49F9-B5D0-924FFFBF1E81}" destId="{A46F5794-97FE-43C7-B7A2-738E084B9A8F}" srcOrd="6" destOrd="0" parTransId="{B41370D2-FAAA-4520-A87F-876388C57843}" sibTransId="{1967B66A-5A60-454E-9F40-772AFCDECF0B}"/>
    <dgm:cxn modelId="{E9CE6449-C366-487B-9083-A8AF59064B3F}" type="presOf" srcId="{55A65DF0-2F03-4383-B861-D061F78DD35D}" destId="{D599C3F7-B0F1-40E0-92B0-669F2F62115F}" srcOrd="0" destOrd="0" presId="urn:microsoft.com/office/officeart/2005/8/layout/default"/>
    <dgm:cxn modelId="{F7872B6A-8FDD-4496-A0D4-38E6807D7BCF}" srcId="{B5CAFAAC-FA9E-49F9-B5D0-924FFFBF1E81}" destId="{CB610ADD-063D-4C2D-A20F-A5AF845F1ED9}" srcOrd="12" destOrd="0" parTransId="{A17C998C-F909-4572-B7E6-710FDCB54DDA}" sibTransId="{55B01F0C-8322-4A2A-8EF8-A856CD3A6F81}"/>
    <dgm:cxn modelId="{E80A6C6A-8AE2-42EB-962D-1851CBBE164B}" srcId="{B5CAFAAC-FA9E-49F9-B5D0-924FFFBF1E81}" destId="{55A65DF0-2F03-4383-B861-D061F78DD35D}" srcOrd="4" destOrd="0" parTransId="{AF777382-C777-4968-9C61-EEDBF16F0DFA}" sibTransId="{019EAD8A-17E7-41D5-A910-B3D8756DBCEC}"/>
    <dgm:cxn modelId="{A6DDDA6E-B4CA-4DEB-9C0B-FC551A1910E9}" type="presOf" srcId="{58931689-0B03-49BA-8C04-5675859C914E}" destId="{420DB367-512E-4A5F-9EB1-AD9F61B0F4C1}" srcOrd="0" destOrd="0" presId="urn:microsoft.com/office/officeart/2005/8/layout/default"/>
    <dgm:cxn modelId="{F4A0C079-3848-4A1B-9A77-0A3C385D358A}" srcId="{B5CAFAAC-FA9E-49F9-B5D0-924FFFBF1E81}" destId="{3DFB2C6D-522E-47EC-ADC5-D275C4EE247A}" srcOrd="2" destOrd="0" parTransId="{DE4E4993-DAFA-4AF0-9271-5AB0F5CACC6C}" sibTransId="{35562911-CCB5-4AC7-AF2D-3F5D0F5D8845}"/>
    <dgm:cxn modelId="{4F735A8C-8AC9-41DD-9D66-8F0E7241B780}" type="presOf" srcId="{CB610ADD-063D-4C2D-A20F-A5AF845F1ED9}" destId="{D321B960-EFA6-48B8-AF12-E6B0F934DEE6}" srcOrd="0" destOrd="0" presId="urn:microsoft.com/office/officeart/2005/8/layout/default"/>
    <dgm:cxn modelId="{F89D2C8E-EB05-4595-989D-74A710E40DA4}" type="presOf" srcId="{073E6403-D91B-4493-A189-28A160BE65A6}" destId="{78C54845-A9A7-45EB-A8C0-5ECC3655AD0D}" srcOrd="0" destOrd="0" presId="urn:microsoft.com/office/officeart/2005/8/layout/default"/>
    <dgm:cxn modelId="{6ED1F4A2-5FB5-486E-A6B4-0854BA36D274}" type="presOf" srcId="{0978AEB5-27A8-412F-9B93-988F3904A47C}" destId="{59811062-D08C-4E5B-821D-FDCD7C94313B}" srcOrd="0" destOrd="0" presId="urn:microsoft.com/office/officeart/2005/8/layout/default"/>
    <dgm:cxn modelId="{E1541BAA-B8E6-4EF1-808B-4D0762471C37}" srcId="{B5CAFAAC-FA9E-49F9-B5D0-924FFFBF1E81}" destId="{A50142F6-5F43-427D-AEF1-F07D55BCCB64}" srcOrd="8" destOrd="0" parTransId="{15CE378F-021E-45C4-9B56-41A820CB5340}" sibTransId="{5BB3EDA8-55B4-4F61-80D2-98FBD074F37C}"/>
    <dgm:cxn modelId="{979977AC-6B8F-484B-9DBA-C0E177D6ECE7}" type="presOf" srcId="{9E3EAB1C-6C4B-422F-A802-41517A57CFE3}" destId="{ACEA032A-3ABB-4E92-B09F-D1A7A2632045}" srcOrd="0" destOrd="0" presId="urn:microsoft.com/office/officeart/2005/8/layout/default"/>
    <dgm:cxn modelId="{BF6205BE-421C-42AE-BC78-620AF3C85FCC}" type="presOf" srcId="{0AE6FBAB-5E75-4622-999F-5A1F1C2E5226}" destId="{423A0F23-F8B7-4E5A-AB9D-BABADBBFCB16}" srcOrd="0" destOrd="0" presId="urn:microsoft.com/office/officeart/2005/8/layout/default"/>
    <dgm:cxn modelId="{8CB368DF-71B4-4A8C-9889-490D8B1E9BCA}" srcId="{B5CAFAAC-FA9E-49F9-B5D0-924FFFBF1E81}" destId="{0AE6FBAB-5E75-4622-999F-5A1F1C2E5226}" srcOrd="1" destOrd="0" parTransId="{12FAAC03-E113-41EB-A31D-B1A928DCBACC}" sibTransId="{895D6C69-2480-4380-9B6C-5D503CE00567}"/>
    <dgm:cxn modelId="{274082E1-391F-4629-B048-101396D49F31}" srcId="{B5CAFAAC-FA9E-49F9-B5D0-924FFFBF1E81}" destId="{9E3EAB1C-6C4B-422F-A802-41517A57CFE3}" srcOrd="11" destOrd="0" parTransId="{644EE7F4-8730-44FE-86DF-99F50D7C9D51}" sibTransId="{0577DCB9-53D7-4076-8DF4-736972CCC816}"/>
    <dgm:cxn modelId="{91D416E4-CF30-4DD2-B873-2CDF282DF81C}" srcId="{B5CAFAAC-FA9E-49F9-B5D0-924FFFBF1E81}" destId="{839820DC-221F-4F96-AFF1-30C1A13876AB}" srcOrd="10" destOrd="0" parTransId="{AC3DBAF8-2CCC-482D-9A68-78B4B590558C}" sibTransId="{C38FFD8E-CE54-439C-8B44-4806C61798F9}"/>
    <dgm:cxn modelId="{8DB5D1E8-7CD0-44AC-8410-5777D792FCB0}" type="presOf" srcId="{47B3B054-368D-407D-8C17-C7A0DA9287E7}" destId="{903A2ED4-7B99-4418-94DD-5EFFFFC87A61}" srcOrd="0" destOrd="0" presId="urn:microsoft.com/office/officeart/2005/8/layout/default"/>
    <dgm:cxn modelId="{C68C76EA-8B30-4FCB-A599-4D45B07F23B5}" type="presOf" srcId="{B5CAFAAC-FA9E-49F9-B5D0-924FFFBF1E81}" destId="{C678441E-8C0F-412A-AF2E-77E167144853}" srcOrd="0" destOrd="0" presId="urn:microsoft.com/office/officeart/2005/8/layout/default"/>
    <dgm:cxn modelId="{7F8AD014-BA50-4B88-9C20-16D265FE7145}" type="presParOf" srcId="{C678441E-8C0F-412A-AF2E-77E167144853}" destId="{420DB367-512E-4A5F-9EB1-AD9F61B0F4C1}" srcOrd="0" destOrd="0" presId="urn:microsoft.com/office/officeart/2005/8/layout/default"/>
    <dgm:cxn modelId="{FD746CFE-69E2-4B3A-8ACE-9675C947ACB7}" type="presParOf" srcId="{C678441E-8C0F-412A-AF2E-77E167144853}" destId="{88B4958D-9DC5-43F1-880B-B0FA3DF9D168}" srcOrd="1" destOrd="0" presId="urn:microsoft.com/office/officeart/2005/8/layout/default"/>
    <dgm:cxn modelId="{275CEFC9-ABD0-4C9A-A40F-2C57E985D278}" type="presParOf" srcId="{C678441E-8C0F-412A-AF2E-77E167144853}" destId="{423A0F23-F8B7-4E5A-AB9D-BABADBBFCB16}" srcOrd="2" destOrd="0" presId="urn:microsoft.com/office/officeart/2005/8/layout/default"/>
    <dgm:cxn modelId="{BE707B94-1A07-44F6-BABD-502D6CAC2AFF}" type="presParOf" srcId="{C678441E-8C0F-412A-AF2E-77E167144853}" destId="{318B0840-3F82-4EDC-A3D0-57125C79C333}" srcOrd="3" destOrd="0" presId="urn:microsoft.com/office/officeart/2005/8/layout/default"/>
    <dgm:cxn modelId="{57F25332-3E1E-4855-B587-3870316020C8}" type="presParOf" srcId="{C678441E-8C0F-412A-AF2E-77E167144853}" destId="{6ACDB049-EA72-4FEC-BE0A-EFC61FE5D6E5}" srcOrd="4" destOrd="0" presId="urn:microsoft.com/office/officeart/2005/8/layout/default"/>
    <dgm:cxn modelId="{C2C2D308-81E4-48F3-AE7F-9AC56C382386}" type="presParOf" srcId="{C678441E-8C0F-412A-AF2E-77E167144853}" destId="{E75450C5-2A65-4771-BDA0-DACB8520FB6E}" srcOrd="5" destOrd="0" presId="urn:microsoft.com/office/officeart/2005/8/layout/default"/>
    <dgm:cxn modelId="{C91F79ED-27F0-4113-A9AC-4EEAF28A7CA5}" type="presParOf" srcId="{C678441E-8C0F-412A-AF2E-77E167144853}" destId="{FCED4A6E-5D21-40A9-80C9-8B16B020A934}" srcOrd="6" destOrd="0" presId="urn:microsoft.com/office/officeart/2005/8/layout/default"/>
    <dgm:cxn modelId="{6C25CABB-372E-4FAD-A669-E8EC756FF785}" type="presParOf" srcId="{C678441E-8C0F-412A-AF2E-77E167144853}" destId="{E3E2D59C-8D98-4A39-9B26-6F88AD3D06CF}" srcOrd="7" destOrd="0" presId="urn:microsoft.com/office/officeart/2005/8/layout/default"/>
    <dgm:cxn modelId="{02F2BED8-7CC7-42A0-9C23-14FAFAAA0D26}" type="presParOf" srcId="{C678441E-8C0F-412A-AF2E-77E167144853}" destId="{D599C3F7-B0F1-40E0-92B0-669F2F62115F}" srcOrd="8" destOrd="0" presId="urn:microsoft.com/office/officeart/2005/8/layout/default"/>
    <dgm:cxn modelId="{A337261F-C9DA-4D55-A81D-6AB3D07C5926}" type="presParOf" srcId="{C678441E-8C0F-412A-AF2E-77E167144853}" destId="{FA940075-F238-41EB-B27F-D5BF8432CD0D}" srcOrd="9" destOrd="0" presId="urn:microsoft.com/office/officeart/2005/8/layout/default"/>
    <dgm:cxn modelId="{AFF6F50D-12EB-425B-A8A4-EF65F6CEB860}" type="presParOf" srcId="{C678441E-8C0F-412A-AF2E-77E167144853}" destId="{4AF53419-17E7-4742-8E22-F6FF37138288}" srcOrd="10" destOrd="0" presId="urn:microsoft.com/office/officeart/2005/8/layout/default"/>
    <dgm:cxn modelId="{39E79E91-45D7-4580-A226-D3713AC1C1C7}" type="presParOf" srcId="{C678441E-8C0F-412A-AF2E-77E167144853}" destId="{EB643CCC-2E41-4E5F-8746-77078E5146EE}" srcOrd="11" destOrd="0" presId="urn:microsoft.com/office/officeart/2005/8/layout/default"/>
    <dgm:cxn modelId="{429487EC-A170-45D5-92BC-36BB9BEEAB9C}" type="presParOf" srcId="{C678441E-8C0F-412A-AF2E-77E167144853}" destId="{347A7275-5A7E-4D11-9B88-05C0DAE32DB5}" srcOrd="12" destOrd="0" presId="urn:microsoft.com/office/officeart/2005/8/layout/default"/>
    <dgm:cxn modelId="{E53620EC-3AE6-4FE4-AC72-DADDBFEF504F}" type="presParOf" srcId="{C678441E-8C0F-412A-AF2E-77E167144853}" destId="{022E67D2-67A8-4AA3-AC87-FCE46667D434}" srcOrd="13" destOrd="0" presId="urn:microsoft.com/office/officeart/2005/8/layout/default"/>
    <dgm:cxn modelId="{B18F39ED-B4B9-4856-9060-7FE92C4BACFD}" type="presParOf" srcId="{C678441E-8C0F-412A-AF2E-77E167144853}" destId="{903A2ED4-7B99-4418-94DD-5EFFFFC87A61}" srcOrd="14" destOrd="0" presId="urn:microsoft.com/office/officeart/2005/8/layout/default"/>
    <dgm:cxn modelId="{91EA3E77-F266-40F1-AC0D-1B7E0644F587}" type="presParOf" srcId="{C678441E-8C0F-412A-AF2E-77E167144853}" destId="{9627DC93-8DD9-4E11-BAED-C5698F338FE0}" srcOrd="15" destOrd="0" presId="urn:microsoft.com/office/officeart/2005/8/layout/default"/>
    <dgm:cxn modelId="{C889A2EB-13D8-4326-A077-FEF66C49C2CD}" type="presParOf" srcId="{C678441E-8C0F-412A-AF2E-77E167144853}" destId="{8119F92F-5D8E-4DB3-8015-7C790BF5EBD1}" srcOrd="16" destOrd="0" presId="urn:microsoft.com/office/officeart/2005/8/layout/default"/>
    <dgm:cxn modelId="{76118A1B-9AB4-467E-962F-67A145A64249}" type="presParOf" srcId="{C678441E-8C0F-412A-AF2E-77E167144853}" destId="{CCB2796B-F720-4706-8360-841ADFAA7BEC}" srcOrd="17" destOrd="0" presId="urn:microsoft.com/office/officeart/2005/8/layout/default"/>
    <dgm:cxn modelId="{BDC8D82A-0358-4125-8BC5-8F554D26EEA4}" type="presParOf" srcId="{C678441E-8C0F-412A-AF2E-77E167144853}" destId="{59811062-D08C-4E5B-821D-FDCD7C94313B}" srcOrd="18" destOrd="0" presId="urn:microsoft.com/office/officeart/2005/8/layout/default"/>
    <dgm:cxn modelId="{861F829E-863E-4D2F-B9C1-CC92954EFD62}" type="presParOf" srcId="{C678441E-8C0F-412A-AF2E-77E167144853}" destId="{B6B64EB3-B637-4356-A8F8-755BCF8B57C0}" srcOrd="19" destOrd="0" presId="urn:microsoft.com/office/officeart/2005/8/layout/default"/>
    <dgm:cxn modelId="{F1A402C7-4A28-4916-9FB4-176BE26436A1}" type="presParOf" srcId="{C678441E-8C0F-412A-AF2E-77E167144853}" destId="{212F7469-32AC-4831-9E49-9CC156AB89C5}" srcOrd="20" destOrd="0" presId="urn:microsoft.com/office/officeart/2005/8/layout/default"/>
    <dgm:cxn modelId="{49670177-82FE-4286-9ECE-4D77D9602F9E}" type="presParOf" srcId="{C678441E-8C0F-412A-AF2E-77E167144853}" destId="{A9A28E57-8A7D-479C-B462-FAA8015E7B48}" srcOrd="21" destOrd="0" presId="urn:microsoft.com/office/officeart/2005/8/layout/default"/>
    <dgm:cxn modelId="{31C120B2-6446-4A5F-9048-76B8E9E13F6A}" type="presParOf" srcId="{C678441E-8C0F-412A-AF2E-77E167144853}" destId="{ACEA032A-3ABB-4E92-B09F-D1A7A2632045}" srcOrd="22" destOrd="0" presId="urn:microsoft.com/office/officeart/2005/8/layout/default"/>
    <dgm:cxn modelId="{14E67508-9F28-4047-B325-7383DD0A8AE5}" type="presParOf" srcId="{C678441E-8C0F-412A-AF2E-77E167144853}" destId="{9E121D5C-5FD9-4E3F-8926-BF1CFA33C2DC}" srcOrd="23" destOrd="0" presId="urn:microsoft.com/office/officeart/2005/8/layout/default"/>
    <dgm:cxn modelId="{B5B44338-2903-4A5B-9600-427EE9D8CBBA}" type="presParOf" srcId="{C678441E-8C0F-412A-AF2E-77E167144853}" destId="{D321B960-EFA6-48B8-AF12-E6B0F934DEE6}" srcOrd="24" destOrd="0" presId="urn:microsoft.com/office/officeart/2005/8/layout/default"/>
    <dgm:cxn modelId="{19E7A9FD-431E-4931-8345-2D93FC479CA5}" type="presParOf" srcId="{C678441E-8C0F-412A-AF2E-77E167144853}" destId="{F9442755-8FEC-493D-8128-02E904AB18FF}" srcOrd="25" destOrd="0" presId="urn:microsoft.com/office/officeart/2005/8/layout/default"/>
    <dgm:cxn modelId="{18EA1D14-AB61-4E62-8920-E004201880B1}" type="presParOf" srcId="{C678441E-8C0F-412A-AF2E-77E167144853}" destId="{78C54845-A9A7-45EB-A8C0-5ECC3655AD0D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081DD9-DFA7-4A3F-8310-58AD9FD2DC7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B0A70E9-238F-4E2A-A4A3-72B5D8FF0F72}">
      <dgm:prSet/>
      <dgm:spPr/>
      <dgm:t>
        <a:bodyPr/>
        <a:lstStyle/>
        <a:p>
          <a:r>
            <a:rPr lang="en-GB"/>
            <a:t>Acoustic Frequency</a:t>
          </a:r>
          <a:endParaRPr lang="en-US"/>
        </a:p>
      </dgm:t>
    </dgm:pt>
    <dgm:pt modelId="{9CD4E174-ECF5-4BD9-B9EB-A86B721FB3A3}" type="parTrans" cxnId="{21DB44BC-3316-4761-8ED8-090F162B7242}">
      <dgm:prSet/>
      <dgm:spPr/>
      <dgm:t>
        <a:bodyPr/>
        <a:lstStyle/>
        <a:p>
          <a:endParaRPr lang="en-US"/>
        </a:p>
      </dgm:t>
    </dgm:pt>
    <dgm:pt modelId="{3B62314D-BE28-4AC9-AC78-0ACF87EA3CB8}" type="sibTrans" cxnId="{21DB44BC-3316-4761-8ED8-090F162B7242}">
      <dgm:prSet/>
      <dgm:spPr/>
      <dgm:t>
        <a:bodyPr/>
        <a:lstStyle/>
        <a:p>
          <a:endParaRPr lang="en-US"/>
        </a:p>
      </dgm:t>
    </dgm:pt>
    <dgm:pt modelId="{1FFB8D4B-8DD4-4B52-995B-2A09B0678CD2}">
      <dgm:prSet/>
      <dgm:spPr/>
      <dgm:t>
        <a:bodyPr/>
        <a:lstStyle/>
        <a:p>
          <a:r>
            <a:rPr lang="en-GB"/>
            <a:t>Areas with Potential Interference with the Measurements</a:t>
          </a:r>
          <a:endParaRPr lang="en-US"/>
        </a:p>
      </dgm:t>
    </dgm:pt>
    <dgm:pt modelId="{5DD7450D-14B8-4FFE-8189-0FC5F8B538F1}" type="parTrans" cxnId="{9D3AB2E4-F66D-46E7-88A2-770DCCC8DB84}">
      <dgm:prSet/>
      <dgm:spPr/>
      <dgm:t>
        <a:bodyPr/>
        <a:lstStyle/>
        <a:p>
          <a:endParaRPr lang="en-US"/>
        </a:p>
      </dgm:t>
    </dgm:pt>
    <dgm:pt modelId="{FF10ABE0-A5BD-4D17-A052-DBC2DC6987C3}" type="sibTrans" cxnId="{9D3AB2E4-F66D-46E7-88A2-770DCCC8DB84}">
      <dgm:prSet/>
      <dgm:spPr/>
      <dgm:t>
        <a:bodyPr/>
        <a:lstStyle/>
        <a:p>
          <a:endParaRPr lang="en-US"/>
        </a:p>
      </dgm:t>
    </dgm:pt>
    <dgm:pt modelId="{E66D2BA1-0BDF-4EBD-BC80-ED0D72E04621}">
      <dgm:prSet/>
      <dgm:spPr/>
      <dgm:t>
        <a:bodyPr/>
        <a:lstStyle/>
        <a:p>
          <a:r>
            <a:rPr lang="en-GB"/>
            <a:t>Beam Opening Angle</a:t>
          </a:r>
          <a:endParaRPr lang="en-US"/>
        </a:p>
      </dgm:t>
    </dgm:pt>
    <dgm:pt modelId="{B7339FC7-7366-4208-A72E-4764375492F5}" type="parTrans" cxnId="{B793CD52-79DF-429F-B0A8-19E9180DD951}">
      <dgm:prSet/>
      <dgm:spPr/>
      <dgm:t>
        <a:bodyPr/>
        <a:lstStyle/>
        <a:p>
          <a:endParaRPr lang="en-US"/>
        </a:p>
      </dgm:t>
    </dgm:pt>
    <dgm:pt modelId="{48CC6A05-AEAE-477E-BFDB-6CDD03510021}" type="sibTrans" cxnId="{B793CD52-79DF-429F-B0A8-19E9180DD951}">
      <dgm:prSet/>
      <dgm:spPr/>
      <dgm:t>
        <a:bodyPr/>
        <a:lstStyle/>
        <a:p>
          <a:endParaRPr lang="en-US"/>
        </a:p>
      </dgm:t>
    </dgm:pt>
    <dgm:pt modelId="{4509B6C8-E6D6-48D2-88FC-7295F6BFC1F2}">
      <dgm:prSet/>
      <dgm:spPr/>
      <dgm:t>
        <a:bodyPr/>
        <a:lstStyle/>
        <a:p>
          <a:r>
            <a:rPr lang="en-GB"/>
            <a:t>Clearance Depth</a:t>
          </a:r>
          <a:endParaRPr lang="en-US"/>
        </a:p>
      </dgm:t>
    </dgm:pt>
    <dgm:pt modelId="{681C4F89-463B-4AE2-A22E-A8D13CF3F809}" type="parTrans" cxnId="{D0A00CF2-718F-42C2-81FF-CB1D3B11EBE8}">
      <dgm:prSet/>
      <dgm:spPr/>
      <dgm:t>
        <a:bodyPr/>
        <a:lstStyle/>
        <a:p>
          <a:endParaRPr lang="en-US"/>
        </a:p>
      </dgm:t>
    </dgm:pt>
    <dgm:pt modelId="{23F38589-9DE0-4C15-828A-C9EDD83DD621}" type="sibTrans" cxnId="{D0A00CF2-718F-42C2-81FF-CB1D3B11EBE8}">
      <dgm:prSet/>
      <dgm:spPr/>
      <dgm:t>
        <a:bodyPr/>
        <a:lstStyle/>
        <a:p>
          <a:endParaRPr lang="en-US"/>
        </a:p>
      </dgm:t>
    </dgm:pt>
    <dgm:pt modelId="{1BB31A0A-69AD-4A21-A4CC-5ACD129808F3}">
      <dgm:prSet/>
      <dgm:spPr/>
      <dgm:t>
        <a:bodyPr/>
        <a:lstStyle/>
        <a:p>
          <a:r>
            <a:rPr lang="en-GB"/>
            <a:t>Current Speed</a:t>
          </a:r>
          <a:endParaRPr lang="en-US"/>
        </a:p>
      </dgm:t>
    </dgm:pt>
    <dgm:pt modelId="{7DFA3E1F-4823-4B54-89E6-486E1E49A5E0}" type="parTrans" cxnId="{B3833B05-7B18-4D24-8DB2-D9CEFBDF18AE}">
      <dgm:prSet/>
      <dgm:spPr/>
      <dgm:t>
        <a:bodyPr/>
        <a:lstStyle/>
        <a:p>
          <a:endParaRPr lang="en-US"/>
        </a:p>
      </dgm:t>
    </dgm:pt>
    <dgm:pt modelId="{AF7D707F-2074-45E9-99E5-404806FC99DA}" type="sibTrans" cxnId="{B3833B05-7B18-4D24-8DB2-D9CEFBDF18AE}">
      <dgm:prSet/>
      <dgm:spPr/>
      <dgm:t>
        <a:bodyPr/>
        <a:lstStyle/>
        <a:p>
          <a:endParaRPr lang="en-US"/>
        </a:p>
      </dgm:t>
    </dgm:pt>
    <dgm:pt modelId="{4952F8F4-AFB3-497B-BEDE-3F9FE47133BD}">
      <dgm:prSet/>
      <dgm:spPr/>
      <dgm:t>
        <a:bodyPr/>
        <a:lstStyle/>
        <a:p>
          <a:r>
            <a:rPr lang="en-GB"/>
            <a:t>Draft</a:t>
          </a:r>
          <a:endParaRPr lang="en-US"/>
        </a:p>
      </dgm:t>
    </dgm:pt>
    <dgm:pt modelId="{8B1784D4-616B-4DAE-8DEE-7A263E4F6BA5}" type="parTrans" cxnId="{23DE2E5C-20D4-4E5C-BF85-3370D0C74DA8}">
      <dgm:prSet/>
      <dgm:spPr/>
      <dgm:t>
        <a:bodyPr/>
        <a:lstStyle/>
        <a:p>
          <a:endParaRPr lang="en-US"/>
        </a:p>
      </dgm:t>
    </dgm:pt>
    <dgm:pt modelId="{83AB81EA-6C97-45FF-935C-DB850C001F44}" type="sibTrans" cxnId="{23DE2E5C-20D4-4E5C-BF85-3370D0C74DA8}">
      <dgm:prSet/>
      <dgm:spPr/>
      <dgm:t>
        <a:bodyPr/>
        <a:lstStyle/>
        <a:p>
          <a:endParaRPr lang="en-US"/>
        </a:p>
      </dgm:t>
    </dgm:pt>
    <dgm:pt modelId="{2D3AE8AC-CE08-412B-80C4-79787BDE8629}">
      <dgm:prSet/>
      <dgm:spPr/>
      <dgm:t>
        <a:bodyPr/>
        <a:lstStyle/>
        <a:p>
          <a:r>
            <a:rPr lang="en-GB"/>
            <a:t>Interpolation Distance</a:t>
          </a:r>
          <a:endParaRPr lang="en-US"/>
        </a:p>
      </dgm:t>
    </dgm:pt>
    <dgm:pt modelId="{0CBC4410-1C37-4C35-B5CF-21D810610F6C}" type="parTrans" cxnId="{F7BCE29D-C833-4110-8DB9-9294784EDFF5}">
      <dgm:prSet/>
      <dgm:spPr/>
      <dgm:t>
        <a:bodyPr/>
        <a:lstStyle/>
        <a:p>
          <a:endParaRPr lang="en-US"/>
        </a:p>
      </dgm:t>
    </dgm:pt>
    <dgm:pt modelId="{3106E5CA-DA2F-4765-9857-7C5B6B24164B}" type="sibTrans" cxnId="{F7BCE29D-C833-4110-8DB9-9294784EDFF5}">
      <dgm:prSet/>
      <dgm:spPr/>
      <dgm:t>
        <a:bodyPr/>
        <a:lstStyle/>
        <a:p>
          <a:endParaRPr lang="en-US"/>
        </a:p>
      </dgm:t>
    </dgm:pt>
    <dgm:pt modelId="{EBF0D767-8639-4F46-9F04-35289B904FDF}">
      <dgm:prSet/>
      <dgm:spPr/>
      <dgm:t>
        <a:bodyPr/>
        <a:lstStyle/>
        <a:p>
          <a:r>
            <a:rPr lang="en-GB"/>
            <a:t>Investigation Radius</a:t>
          </a:r>
          <a:endParaRPr lang="en-US"/>
        </a:p>
      </dgm:t>
    </dgm:pt>
    <dgm:pt modelId="{D778C3DD-F01B-4FDF-8B91-2F6104029026}" type="parTrans" cxnId="{C8D1B625-9216-44BA-86E5-89FEA3DBD1CD}">
      <dgm:prSet/>
      <dgm:spPr/>
      <dgm:t>
        <a:bodyPr/>
        <a:lstStyle/>
        <a:p>
          <a:endParaRPr lang="en-US"/>
        </a:p>
      </dgm:t>
    </dgm:pt>
    <dgm:pt modelId="{EE9445B2-1881-4B9D-BFEF-649A77436492}" type="sibTrans" cxnId="{C8D1B625-9216-44BA-86E5-89FEA3DBD1CD}">
      <dgm:prSet/>
      <dgm:spPr/>
      <dgm:t>
        <a:bodyPr/>
        <a:lstStyle/>
        <a:p>
          <a:endParaRPr lang="en-US"/>
        </a:p>
      </dgm:t>
    </dgm:pt>
    <dgm:pt modelId="{63A50A04-6668-4F20-AF63-DE3640920501}">
      <dgm:prSet/>
      <dgm:spPr/>
      <dgm:t>
        <a:bodyPr/>
        <a:lstStyle/>
        <a:p>
          <a:r>
            <a:rPr lang="en-GB"/>
            <a:t>Magnetic Moment</a:t>
          </a:r>
          <a:endParaRPr lang="en-US"/>
        </a:p>
      </dgm:t>
    </dgm:pt>
    <dgm:pt modelId="{8E9359BD-A84D-46EA-8665-E7F581F3B7D4}" type="parTrans" cxnId="{05B3D53C-1D42-46CE-BCE7-498A71E85F55}">
      <dgm:prSet/>
      <dgm:spPr/>
      <dgm:t>
        <a:bodyPr/>
        <a:lstStyle/>
        <a:p>
          <a:endParaRPr lang="en-US"/>
        </a:p>
      </dgm:t>
    </dgm:pt>
    <dgm:pt modelId="{0EF0F250-0599-4C81-8DE0-717500129EFD}" type="sibTrans" cxnId="{05B3D53C-1D42-46CE-BCE7-498A71E85F55}">
      <dgm:prSet/>
      <dgm:spPr/>
      <dgm:t>
        <a:bodyPr/>
        <a:lstStyle/>
        <a:p>
          <a:endParaRPr lang="en-US"/>
        </a:p>
      </dgm:t>
    </dgm:pt>
    <dgm:pt modelId="{DC36D563-4B70-4B24-AFE9-3C46BB4A7D70}">
      <dgm:prSet/>
      <dgm:spPr/>
      <dgm:t>
        <a:bodyPr/>
        <a:lstStyle/>
        <a:p>
          <a:r>
            <a:rPr lang="en-GB"/>
            <a:t>Measurement Distance</a:t>
          </a:r>
          <a:endParaRPr lang="en-US"/>
        </a:p>
      </dgm:t>
    </dgm:pt>
    <dgm:pt modelId="{6C419220-156F-4A30-BDCB-B43D32A9860F}" type="parTrans" cxnId="{EBBF556F-1506-4029-89F3-CAD51918D39C}">
      <dgm:prSet/>
      <dgm:spPr/>
      <dgm:t>
        <a:bodyPr/>
        <a:lstStyle/>
        <a:p>
          <a:endParaRPr lang="en-US"/>
        </a:p>
      </dgm:t>
    </dgm:pt>
    <dgm:pt modelId="{0A18D16B-ACB5-42F7-B8B4-19ADFCD40555}" type="sibTrans" cxnId="{EBBF556F-1506-4029-89F3-CAD51918D39C}">
      <dgm:prSet/>
      <dgm:spPr/>
      <dgm:t>
        <a:bodyPr/>
        <a:lstStyle/>
        <a:p>
          <a:endParaRPr lang="en-US"/>
        </a:p>
      </dgm:t>
    </dgm:pt>
    <dgm:pt modelId="{C84F9A17-59AA-438E-A138-485C0BCB9F19}">
      <dgm:prSet/>
      <dgm:spPr/>
      <dgm:t>
        <a:bodyPr/>
        <a:lstStyle/>
        <a:p>
          <a:r>
            <a:rPr lang="en-GB"/>
            <a:t>Number of Sensors</a:t>
          </a:r>
          <a:endParaRPr lang="en-US"/>
        </a:p>
      </dgm:t>
    </dgm:pt>
    <dgm:pt modelId="{11D2A49F-5225-41DF-80DD-A6CF352D99C6}" type="parTrans" cxnId="{77E36AFD-5C97-44E9-8922-C6D9EC76DABA}">
      <dgm:prSet/>
      <dgm:spPr/>
      <dgm:t>
        <a:bodyPr/>
        <a:lstStyle/>
        <a:p>
          <a:endParaRPr lang="en-US"/>
        </a:p>
      </dgm:t>
    </dgm:pt>
    <dgm:pt modelId="{873B83C8-7960-41B8-97EC-B545E68A0D45}" type="sibTrans" cxnId="{77E36AFD-5C97-44E9-8922-C6D9EC76DABA}">
      <dgm:prSet/>
      <dgm:spPr/>
      <dgm:t>
        <a:bodyPr/>
        <a:lstStyle/>
        <a:p>
          <a:endParaRPr lang="en-US"/>
        </a:p>
      </dgm:t>
    </dgm:pt>
    <dgm:pt modelId="{2954E6F6-8FCE-441E-81AB-EAC209BE8CB3}">
      <dgm:prSet/>
      <dgm:spPr/>
      <dgm:t>
        <a:bodyPr/>
        <a:lstStyle/>
        <a:p>
          <a:r>
            <a:rPr lang="en-GB"/>
            <a:t>Pings per Area</a:t>
          </a:r>
          <a:endParaRPr lang="en-US"/>
        </a:p>
      </dgm:t>
    </dgm:pt>
    <dgm:pt modelId="{97DDD02D-81A2-4331-A274-788B6B0A3860}" type="parTrans" cxnId="{663A5BE1-1905-422D-A8CA-C43051A2A7E8}">
      <dgm:prSet/>
      <dgm:spPr/>
      <dgm:t>
        <a:bodyPr/>
        <a:lstStyle/>
        <a:p>
          <a:endParaRPr lang="en-US"/>
        </a:p>
      </dgm:t>
    </dgm:pt>
    <dgm:pt modelId="{9BDC600E-1790-48C7-A0CC-D02A022D4912}" type="sibTrans" cxnId="{663A5BE1-1905-422D-A8CA-C43051A2A7E8}">
      <dgm:prSet/>
      <dgm:spPr/>
      <dgm:t>
        <a:bodyPr/>
        <a:lstStyle/>
        <a:p>
          <a:endParaRPr lang="en-US"/>
        </a:p>
      </dgm:t>
    </dgm:pt>
    <dgm:pt modelId="{5C896DB6-4A5C-4848-9C87-534A5631AC88}">
      <dgm:prSet/>
      <dgm:spPr/>
      <dgm:t>
        <a:bodyPr/>
        <a:lstStyle/>
        <a:p>
          <a:r>
            <a:rPr lang="en-GB"/>
            <a:t>Positioning Uncertainty</a:t>
          </a:r>
          <a:endParaRPr lang="en-US"/>
        </a:p>
      </dgm:t>
    </dgm:pt>
    <dgm:pt modelId="{45A2BC19-EA3F-48DF-804A-510FEFA770CC}" type="parTrans" cxnId="{732D5920-396E-4A36-9653-45FE2E9DDD68}">
      <dgm:prSet/>
      <dgm:spPr/>
      <dgm:t>
        <a:bodyPr/>
        <a:lstStyle/>
        <a:p>
          <a:endParaRPr lang="en-US"/>
        </a:p>
      </dgm:t>
    </dgm:pt>
    <dgm:pt modelId="{43054683-A5FB-44F1-92C5-F0CDF3D83CF9}" type="sibTrans" cxnId="{732D5920-396E-4A36-9653-45FE2E9DDD68}">
      <dgm:prSet/>
      <dgm:spPr/>
      <dgm:t>
        <a:bodyPr/>
        <a:lstStyle/>
        <a:p>
          <a:endParaRPr lang="en-US"/>
        </a:p>
      </dgm:t>
    </dgm:pt>
    <dgm:pt modelId="{22754E79-9DFC-4922-BCFB-A43FFFBF8299}">
      <dgm:prSet/>
      <dgm:spPr/>
      <dgm:t>
        <a:bodyPr/>
        <a:lstStyle/>
        <a:p>
          <a:r>
            <a:rPr lang="en-GB"/>
            <a:t>Range</a:t>
          </a:r>
          <a:endParaRPr lang="en-US"/>
        </a:p>
      </dgm:t>
    </dgm:pt>
    <dgm:pt modelId="{67156B8F-F5C4-4191-AAC8-8A14700594CE}" type="parTrans" cxnId="{F67AAFC2-F050-45A7-AEC8-6B42BE2F7260}">
      <dgm:prSet/>
      <dgm:spPr/>
      <dgm:t>
        <a:bodyPr/>
        <a:lstStyle/>
        <a:p>
          <a:endParaRPr lang="en-US"/>
        </a:p>
      </dgm:t>
    </dgm:pt>
    <dgm:pt modelId="{7C11CE75-EF99-4618-9257-084145740DD0}" type="sibTrans" cxnId="{F67AAFC2-F050-45A7-AEC8-6B42BE2F7260}">
      <dgm:prSet/>
      <dgm:spPr/>
      <dgm:t>
        <a:bodyPr/>
        <a:lstStyle/>
        <a:p>
          <a:endParaRPr lang="en-US"/>
        </a:p>
      </dgm:t>
    </dgm:pt>
    <dgm:pt modelId="{F8355550-7A3E-49C0-8535-197901ED5186}">
      <dgm:prSet/>
      <dgm:spPr/>
      <dgm:t>
        <a:bodyPr/>
        <a:lstStyle/>
        <a:p>
          <a:r>
            <a:rPr lang="en-GB"/>
            <a:t>Reference Object</a:t>
          </a:r>
          <a:endParaRPr lang="en-US"/>
        </a:p>
      </dgm:t>
    </dgm:pt>
    <dgm:pt modelId="{D25E7DE8-112A-4543-A917-2F4611A8DF60}" type="parTrans" cxnId="{080A1FAC-96D4-4FE4-B500-E66EC439690F}">
      <dgm:prSet/>
      <dgm:spPr/>
      <dgm:t>
        <a:bodyPr/>
        <a:lstStyle/>
        <a:p>
          <a:endParaRPr lang="en-US"/>
        </a:p>
      </dgm:t>
    </dgm:pt>
    <dgm:pt modelId="{1B036360-4BCC-46C1-BB55-137F8AB9CC58}" type="sibTrans" cxnId="{080A1FAC-96D4-4FE4-B500-E66EC439690F}">
      <dgm:prSet/>
      <dgm:spPr/>
      <dgm:t>
        <a:bodyPr/>
        <a:lstStyle/>
        <a:p>
          <a:endParaRPr lang="en-US"/>
        </a:p>
      </dgm:t>
    </dgm:pt>
    <dgm:pt modelId="{267EE8C7-A2E9-442C-B5D5-679E028BC118}">
      <dgm:prSet/>
      <dgm:spPr/>
      <dgm:t>
        <a:bodyPr/>
        <a:lstStyle/>
        <a:p>
          <a:r>
            <a:rPr lang="en-GB"/>
            <a:t>Sample rate</a:t>
          </a:r>
          <a:endParaRPr lang="en-US"/>
        </a:p>
      </dgm:t>
    </dgm:pt>
    <dgm:pt modelId="{EA0FB145-0A22-4288-BF90-312FC1078A37}" type="parTrans" cxnId="{22859E1A-4D0A-4AB1-9420-48C9E79AD5A3}">
      <dgm:prSet/>
      <dgm:spPr/>
      <dgm:t>
        <a:bodyPr/>
        <a:lstStyle/>
        <a:p>
          <a:endParaRPr lang="en-US"/>
        </a:p>
      </dgm:t>
    </dgm:pt>
    <dgm:pt modelId="{61CC199D-4B4C-40AE-8A17-1C68064C199E}" type="sibTrans" cxnId="{22859E1A-4D0A-4AB1-9420-48C9E79AD5A3}">
      <dgm:prSet/>
      <dgm:spPr/>
      <dgm:t>
        <a:bodyPr/>
        <a:lstStyle/>
        <a:p>
          <a:endParaRPr lang="en-US"/>
        </a:p>
      </dgm:t>
    </dgm:pt>
    <dgm:pt modelId="{93F793B4-E780-40AF-B7F3-B6BE2D2CB261}">
      <dgm:prSet/>
      <dgm:spPr/>
      <dgm:t>
        <a:bodyPr/>
        <a:lstStyle/>
        <a:p>
          <a:r>
            <a:rPr lang="en-GB"/>
            <a:t>Sensitivity</a:t>
          </a:r>
          <a:endParaRPr lang="en-US"/>
        </a:p>
      </dgm:t>
    </dgm:pt>
    <dgm:pt modelId="{8F2E063B-B9DF-4640-ACEE-6EFE48D84BDC}" type="parTrans" cxnId="{E4AD0CBE-E74F-4ECC-A877-DADEC2516C5A}">
      <dgm:prSet/>
      <dgm:spPr/>
      <dgm:t>
        <a:bodyPr/>
        <a:lstStyle/>
        <a:p>
          <a:endParaRPr lang="en-US"/>
        </a:p>
      </dgm:t>
    </dgm:pt>
    <dgm:pt modelId="{C941869E-DAB3-4200-BA36-59EB9DF5DB16}" type="sibTrans" cxnId="{E4AD0CBE-E74F-4ECC-A877-DADEC2516C5A}">
      <dgm:prSet/>
      <dgm:spPr/>
      <dgm:t>
        <a:bodyPr/>
        <a:lstStyle/>
        <a:p>
          <a:endParaRPr lang="en-US"/>
        </a:p>
      </dgm:t>
    </dgm:pt>
    <dgm:pt modelId="{233F73CE-82BD-49D4-840B-A57FFA4B3FC4}" type="pres">
      <dgm:prSet presAssocID="{2D081DD9-DFA7-4A3F-8310-58AD9FD2DC72}" presName="diagram" presStyleCnt="0">
        <dgm:presLayoutVars>
          <dgm:dir/>
          <dgm:resizeHandles val="exact"/>
        </dgm:presLayoutVars>
      </dgm:prSet>
      <dgm:spPr/>
    </dgm:pt>
    <dgm:pt modelId="{538F08A0-07FA-490F-8A2B-8C2C5977B942}" type="pres">
      <dgm:prSet presAssocID="{DB0A70E9-238F-4E2A-A4A3-72B5D8FF0F72}" presName="node" presStyleLbl="node1" presStyleIdx="0" presStyleCnt="17">
        <dgm:presLayoutVars>
          <dgm:bulletEnabled val="1"/>
        </dgm:presLayoutVars>
      </dgm:prSet>
      <dgm:spPr/>
    </dgm:pt>
    <dgm:pt modelId="{5609391E-96C8-4B88-8855-1D7D593FCDB5}" type="pres">
      <dgm:prSet presAssocID="{3B62314D-BE28-4AC9-AC78-0ACF87EA3CB8}" presName="sibTrans" presStyleCnt="0"/>
      <dgm:spPr/>
    </dgm:pt>
    <dgm:pt modelId="{370B0F46-28FB-4867-B2E9-AEA966B4E04C}" type="pres">
      <dgm:prSet presAssocID="{1FFB8D4B-8DD4-4B52-995B-2A09B0678CD2}" presName="node" presStyleLbl="node1" presStyleIdx="1" presStyleCnt="17">
        <dgm:presLayoutVars>
          <dgm:bulletEnabled val="1"/>
        </dgm:presLayoutVars>
      </dgm:prSet>
      <dgm:spPr/>
    </dgm:pt>
    <dgm:pt modelId="{E6A1E8D5-2D3E-4ECF-97C5-6AFD755AACE3}" type="pres">
      <dgm:prSet presAssocID="{FF10ABE0-A5BD-4D17-A052-DBC2DC6987C3}" presName="sibTrans" presStyleCnt="0"/>
      <dgm:spPr/>
    </dgm:pt>
    <dgm:pt modelId="{6C14A213-3B92-464E-B940-F5E06376C56F}" type="pres">
      <dgm:prSet presAssocID="{E66D2BA1-0BDF-4EBD-BC80-ED0D72E04621}" presName="node" presStyleLbl="node1" presStyleIdx="2" presStyleCnt="17">
        <dgm:presLayoutVars>
          <dgm:bulletEnabled val="1"/>
        </dgm:presLayoutVars>
      </dgm:prSet>
      <dgm:spPr/>
    </dgm:pt>
    <dgm:pt modelId="{D102DE77-A9DE-4E18-8531-8A61360E3649}" type="pres">
      <dgm:prSet presAssocID="{48CC6A05-AEAE-477E-BFDB-6CDD03510021}" presName="sibTrans" presStyleCnt="0"/>
      <dgm:spPr/>
    </dgm:pt>
    <dgm:pt modelId="{9F841272-7035-48AF-8D7C-3D5CA6A55681}" type="pres">
      <dgm:prSet presAssocID="{4509B6C8-E6D6-48D2-88FC-7295F6BFC1F2}" presName="node" presStyleLbl="node1" presStyleIdx="3" presStyleCnt="17">
        <dgm:presLayoutVars>
          <dgm:bulletEnabled val="1"/>
        </dgm:presLayoutVars>
      </dgm:prSet>
      <dgm:spPr/>
    </dgm:pt>
    <dgm:pt modelId="{060A5E1B-1923-4D85-BAFD-C9610999E008}" type="pres">
      <dgm:prSet presAssocID="{23F38589-9DE0-4C15-828A-C9EDD83DD621}" presName="sibTrans" presStyleCnt="0"/>
      <dgm:spPr/>
    </dgm:pt>
    <dgm:pt modelId="{4A62979D-A429-43D0-90D0-15846FC9B5FB}" type="pres">
      <dgm:prSet presAssocID="{1BB31A0A-69AD-4A21-A4CC-5ACD129808F3}" presName="node" presStyleLbl="node1" presStyleIdx="4" presStyleCnt="17">
        <dgm:presLayoutVars>
          <dgm:bulletEnabled val="1"/>
        </dgm:presLayoutVars>
      </dgm:prSet>
      <dgm:spPr/>
    </dgm:pt>
    <dgm:pt modelId="{8EDF8C1E-1A59-4D92-BEE7-461E7649FD03}" type="pres">
      <dgm:prSet presAssocID="{AF7D707F-2074-45E9-99E5-404806FC99DA}" presName="sibTrans" presStyleCnt="0"/>
      <dgm:spPr/>
    </dgm:pt>
    <dgm:pt modelId="{18B54D46-B741-4F3D-B9C8-7D6060B4C233}" type="pres">
      <dgm:prSet presAssocID="{4952F8F4-AFB3-497B-BEDE-3F9FE47133BD}" presName="node" presStyleLbl="node1" presStyleIdx="5" presStyleCnt="17">
        <dgm:presLayoutVars>
          <dgm:bulletEnabled val="1"/>
        </dgm:presLayoutVars>
      </dgm:prSet>
      <dgm:spPr/>
    </dgm:pt>
    <dgm:pt modelId="{D412ED3E-6444-4F82-B303-2149E4D21F40}" type="pres">
      <dgm:prSet presAssocID="{83AB81EA-6C97-45FF-935C-DB850C001F44}" presName="sibTrans" presStyleCnt="0"/>
      <dgm:spPr/>
    </dgm:pt>
    <dgm:pt modelId="{E70ACC14-E253-4C8E-86A5-592666581751}" type="pres">
      <dgm:prSet presAssocID="{2D3AE8AC-CE08-412B-80C4-79787BDE8629}" presName="node" presStyleLbl="node1" presStyleIdx="6" presStyleCnt="17">
        <dgm:presLayoutVars>
          <dgm:bulletEnabled val="1"/>
        </dgm:presLayoutVars>
      </dgm:prSet>
      <dgm:spPr/>
    </dgm:pt>
    <dgm:pt modelId="{C201CFB5-D5A5-4E98-8808-3BCADDE7E255}" type="pres">
      <dgm:prSet presAssocID="{3106E5CA-DA2F-4765-9857-7C5B6B24164B}" presName="sibTrans" presStyleCnt="0"/>
      <dgm:spPr/>
    </dgm:pt>
    <dgm:pt modelId="{567A92EA-758A-49BE-B4DC-EE9382926C92}" type="pres">
      <dgm:prSet presAssocID="{EBF0D767-8639-4F46-9F04-35289B904FDF}" presName="node" presStyleLbl="node1" presStyleIdx="7" presStyleCnt="17">
        <dgm:presLayoutVars>
          <dgm:bulletEnabled val="1"/>
        </dgm:presLayoutVars>
      </dgm:prSet>
      <dgm:spPr/>
    </dgm:pt>
    <dgm:pt modelId="{33D9889A-0DE9-457C-B022-CFDB31E83374}" type="pres">
      <dgm:prSet presAssocID="{EE9445B2-1881-4B9D-BFEF-649A77436492}" presName="sibTrans" presStyleCnt="0"/>
      <dgm:spPr/>
    </dgm:pt>
    <dgm:pt modelId="{A2A55F3D-0FCC-40B7-94F9-687F09C4C0C8}" type="pres">
      <dgm:prSet presAssocID="{63A50A04-6668-4F20-AF63-DE3640920501}" presName="node" presStyleLbl="node1" presStyleIdx="8" presStyleCnt="17">
        <dgm:presLayoutVars>
          <dgm:bulletEnabled val="1"/>
        </dgm:presLayoutVars>
      </dgm:prSet>
      <dgm:spPr/>
    </dgm:pt>
    <dgm:pt modelId="{6F3A2B8C-3993-4067-8810-987B40570B3D}" type="pres">
      <dgm:prSet presAssocID="{0EF0F250-0599-4C81-8DE0-717500129EFD}" presName="sibTrans" presStyleCnt="0"/>
      <dgm:spPr/>
    </dgm:pt>
    <dgm:pt modelId="{6BB640A2-E441-4FD8-B25F-2CC48CF8BD22}" type="pres">
      <dgm:prSet presAssocID="{DC36D563-4B70-4B24-AFE9-3C46BB4A7D70}" presName="node" presStyleLbl="node1" presStyleIdx="9" presStyleCnt="17">
        <dgm:presLayoutVars>
          <dgm:bulletEnabled val="1"/>
        </dgm:presLayoutVars>
      </dgm:prSet>
      <dgm:spPr/>
    </dgm:pt>
    <dgm:pt modelId="{A8C398ED-43BB-4D62-8E3B-3B3BDA569DA1}" type="pres">
      <dgm:prSet presAssocID="{0A18D16B-ACB5-42F7-B8B4-19ADFCD40555}" presName="sibTrans" presStyleCnt="0"/>
      <dgm:spPr/>
    </dgm:pt>
    <dgm:pt modelId="{3C785AE0-6CDC-4AC5-A5FC-F93117D70E34}" type="pres">
      <dgm:prSet presAssocID="{C84F9A17-59AA-438E-A138-485C0BCB9F19}" presName="node" presStyleLbl="node1" presStyleIdx="10" presStyleCnt="17">
        <dgm:presLayoutVars>
          <dgm:bulletEnabled val="1"/>
        </dgm:presLayoutVars>
      </dgm:prSet>
      <dgm:spPr/>
    </dgm:pt>
    <dgm:pt modelId="{662EE2C1-A30D-4C7D-B528-45BEC69654D1}" type="pres">
      <dgm:prSet presAssocID="{873B83C8-7960-41B8-97EC-B545E68A0D45}" presName="sibTrans" presStyleCnt="0"/>
      <dgm:spPr/>
    </dgm:pt>
    <dgm:pt modelId="{4EBDA96B-20FB-45DC-A74F-F0951B5186E7}" type="pres">
      <dgm:prSet presAssocID="{2954E6F6-8FCE-441E-81AB-EAC209BE8CB3}" presName="node" presStyleLbl="node1" presStyleIdx="11" presStyleCnt="17">
        <dgm:presLayoutVars>
          <dgm:bulletEnabled val="1"/>
        </dgm:presLayoutVars>
      </dgm:prSet>
      <dgm:spPr/>
    </dgm:pt>
    <dgm:pt modelId="{2CE22777-F87A-4C5A-9285-D277B1948903}" type="pres">
      <dgm:prSet presAssocID="{9BDC600E-1790-48C7-A0CC-D02A022D4912}" presName="sibTrans" presStyleCnt="0"/>
      <dgm:spPr/>
    </dgm:pt>
    <dgm:pt modelId="{4564DF55-1A3B-4EBF-8A82-4EFF21A6912B}" type="pres">
      <dgm:prSet presAssocID="{5C896DB6-4A5C-4848-9C87-534A5631AC88}" presName="node" presStyleLbl="node1" presStyleIdx="12" presStyleCnt="17">
        <dgm:presLayoutVars>
          <dgm:bulletEnabled val="1"/>
        </dgm:presLayoutVars>
      </dgm:prSet>
      <dgm:spPr/>
    </dgm:pt>
    <dgm:pt modelId="{91208507-1A18-4B53-AD8B-EAF88CDF5516}" type="pres">
      <dgm:prSet presAssocID="{43054683-A5FB-44F1-92C5-F0CDF3D83CF9}" presName="sibTrans" presStyleCnt="0"/>
      <dgm:spPr/>
    </dgm:pt>
    <dgm:pt modelId="{3FD4253F-45C2-4687-AF36-79430FFA2451}" type="pres">
      <dgm:prSet presAssocID="{22754E79-9DFC-4922-BCFB-A43FFFBF8299}" presName="node" presStyleLbl="node1" presStyleIdx="13" presStyleCnt="17">
        <dgm:presLayoutVars>
          <dgm:bulletEnabled val="1"/>
        </dgm:presLayoutVars>
      </dgm:prSet>
      <dgm:spPr/>
    </dgm:pt>
    <dgm:pt modelId="{C89583B5-299D-40A6-A058-A347B1D6FEE8}" type="pres">
      <dgm:prSet presAssocID="{7C11CE75-EF99-4618-9257-084145740DD0}" presName="sibTrans" presStyleCnt="0"/>
      <dgm:spPr/>
    </dgm:pt>
    <dgm:pt modelId="{B163152D-5E00-4EDA-A86B-F75E4596BA77}" type="pres">
      <dgm:prSet presAssocID="{F8355550-7A3E-49C0-8535-197901ED5186}" presName="node" presStyleLbl="node1" presStyleIdx="14" presStyleCnt="17">
        <dgm:presLayoutVars>
          <dgm:bulletEnabled val="1"/>
        </dgm:presLayoutVars>
      </dgm:prSet>
      <dgm:spPr/>
    </dgm:pt>
    <dgm:pt modelId="{6652C044-4206-44E1-A241-29F612CDA09E}" type="pres">
      <dgm:prSet presAssocID="{1B036360-4BCC-46C1-BB55-137F8AB9CC58}" presName="sibTrans" presStyleCnt="0"/>
      <dgm:spPr/>
    </dgm:pt>
    <dgm:pt modelId="{0D903124-E108-4101-9C9F-E5D3E24A3B8A}" type="pres">
      <dgm:prSet presAssocID="{267EE8C7-A2E9-442C-B5D5-679E028BC118}" presName="node" presStyleLbl="node1" presStyleIdx="15" presStyleCnt="17">
        <dgm:presLayoutVars>
          <dgm:bulletEnabled val="1"/>
        </dgm:presLayoutVars>
      </dgm:prSet>
      <dgm:spPr/>
    </dgm:pt>
    <dgm:pt modelId="{192E3BE4-CA1A-4812-9DC2-701EC97D4457}" type="pres">
      <dgm:prSet presAssocID="{61CC199D-4B4C-40AE-8A17-1C68064C199E}" presName="sibTrans" presStyleCnt="0"/>
      <dgm:spPr/>
    </dgm:pt>
    <dgm:pt modelId="{7176C2FD-B03C-4099-8A99-1602069BAD81}" type="pres">
      <dgm:prSet presAssocID="{93F793B4-E780-40AF-B7F3-B6BE2D2CB261}" presName="node" presStyleLbl="node1" presStyleIdx="16" presStyleCnt="17">
        <dgm:presLayoutVars>
          <dgm:bulletEnabled val="1"/>
        </dgm:presLayoutVars>
      </dgm:prSet>
      <dgm:spPr/>
    </dgm:pt>
  </dgm:ptLst>
  <dgm:cxnLst>
    <dgm:cxn modelId="{F68D6D04-4D5C-4354-99FB-F02DD8E3637A}" type="presOf" srcId="{2D081DD9-DFA7-4A3F-8310-58AD9FD2DC72}" destId="{233F73CE-82BD-49D4-840B-A57FFA4B3FC4}" srcOrd="0" destOrd="0" presId="urn:microsoft.com/office/officeart/2005/8/layout/default"/>
    <dgm:cxn modelId="{B3833B05-7B18-4D24-8DB2-D9CEFBDF18AE}" srcId="{2D081DD9-DFA7-4A3F-8310-58AD9FD2DC72}" destId="{1BB31A0A-69AD-4A21-A4CC-5ACD129808F3}" srcOrd="4" destOrd="0" parTransId="{7DFA3E1F-4823-4B54-89E6-486E1E49A5E0}" sibTransId="{AF7D707F-2074-45E9-99E5-404806FC99DA}"/>
    <dgm:cxn modelId="{B35C5C0D-9C0B-4CBB-8A64-51371AB14AEA}" type="presOf" srcId="{F8355550-7A3E-49C0-8535-197901ED5186}" destId="{B163152D-5E00-4EDA-A86B-F75E4596BA77}" srcOrd="0" destOrd="0" presId="urn:microsoft.com/office/officeart/2005/8/layout/default"/>
    <dgm:cxn modelId="{B257B00F-96C6-4674-854C-F5E37D77F680}" type="presOf" srcId="{63A50A04-6668-4F20-AF63-DE3640920501}" destId="{A2A55F3D-0FCC-40B7-94F9-687F09C4C0C8}" srcOrd="0" destOrd="0" presId="urn:microsoft.com/office/officeart/2005/8/layout/default"/>
    <dgm:cxn modelId="{22859E1A-4D0A-4AB1-9420-48C9E79AD5A3}" srcId="{2D081DD9-DFA7-4A3F-8310-58AD9FD2DC72}" destId="{267EE8C7-A2E9-442C-B5D5-679E028BC118}" srcOrd="15" destOrd="0" parTransId="{EA0FB145-0A22-4288-BF90-312FC1078A37}" sibTransId="{61CC199D-4B4C-40AE-8A17-1C68064C199E}"/>
    <dgm:cxn modelId="{732D5920-396E-4A36-9653-45FE2E9DDD68}" srcId="{2D081DD9-DFA7-4A3F-8310-58AD9FD2DC72}" destId="{5C896DB6-4A5C-4848-9C87-534A5631AC88}" srcOrd="12" destOrd="0" parTransId="{45A2BC19-EA3F-48DF-804A-510FEFA770CC}" sibTransId="{43054683-A5FB-44F1-92C5-F0CDF3D83CF9}"/>
    <dgm:cxn modelId="{C8D1B625-9216-44BA-86E5-89FEA3DBD1CD}" srcId="{2D081DD9-DFA7-4A3F-8310-58AD9FD2DC72}" destId="{EBF0D767-8639-4F46-9F04-35289B904FDF}" srcOrd="7" destOrd="0" parTransId="{D778C3DD-F01B-4FDF-8B91-2F6104029026}" sibTransId="{EE9445B2-1881-4B9D-BFEF-649A77436492}"/>
    <dgm:cxn modelId="{B3E23A37-4D1D-4B23-A8C2-9344277F01A5}" type="presOf" srcId="{5C896DB6-4A5C-4848-9C87-534A5631AC88}" destId="{4564DF55-1A3B-4EBF-8A82-4EFF21A6912B}" srcOrd="0" destOrd="0" presId="urn:microsoft.com/office/officeart/2005/8/layout/default"/>
    <dgm:cxn modelId="{05B3D53C-1D42-46CE-BCE7-498A71E85F55}" srcId="{2D081DD9-DFA7-4A3F-8310-58AD9FD2DC72}" destId="{63A50A04-6668-4F20-AF63-DE3640920501}" srcOrd="8" destOrd="0" parTransId="{8E9359BD-A84D-46EA-8665-E7F581F3B7D4}" sibTransId="{0EF0F250-0599-4C81-8DE0-717500129EFD}"/>
    <dgm:cxn modelId="{23DE2E5C-20D4-4E5C-BF85-3370D0C74DA8}" srcId="{2D081DD9-DFA7-4A3F-8310-58AD9FD2DC72}" destId="{4952F8F4-AFB3-497B-BEDE-3F9FE47133BD}" srcOrd="5" destOrd="0" parTransId="{8B1784D4-616B-4DAE-8DEE-7A263E4F6BA5}" sibTransId="{83AB81EA-6C97-45FF-935C-DB850C001F44}"/>
    <dgm:cxn modelId="{94FEB05E-1931-4B16-A9F7-3A3B440B8B00}" type="presOf" srcId="{C84F9A17-59AA-438E-A138-485C0BCB9F19}" destId="{3C785AE0-6CDC-4AC5-A5FC-F93117D70E34}" srcOrd="0" destOrd="0" presId="urn:microsoft.com/office/officeart/2005/8/layout/default"/>
    <dgm:cxn modelId="{ABA82444-9ABB-446B-92A3-FAB84BEF648B}" type="presOf" srcId="{DB0A70E9-238F-4E2A-A4A3-72B5D8FF0F72}" destId="{538F08A0-07FA-490F-8A2B-8C2C5977B942}" srcOrd="0" destOrd="0" presId="urn:microsoft.com/office/officeart/2005/8/layout/default"/>
    <dgm:cxn modelId="{F78D6C4B-E74F-4AD9-A3DA-C75CE607DF3E}" type="presOf" srcId="{4509B6C8-E6D6-48D2-88FC-7295F6BFC1F2}" destId="{9F841272-7035-48AF-8D7C-3D5CA6A55681}" srcOrd="0" destOrd="0" presId="urn:microsoft.com/office/officeart/2005/8/layout/default"/>
    <dgm:cxn modelId="{EBBF556F-1506-4029-89F3-CAD51918D39C}" srcId="{2D081DD9-DFA7-4A3F-8310-58AD9FD2DC72}" destId="{DC36D563-4B70-4B24-AFE9-3C46BB4A7D70}" srcOrd="9" destOrd="0" parTransId="{6C419220-156F-4A30-BDCB-B43D32A9860F}" sibTransId="{0A18D16B-ACB5-42F7-B8B4-19ADFCD40555}"/>
    <dgm:cxn modelId="{B793CD52-79DF-429F-B0A8-19E9180DD951}" srcId="{2D081DD9-DFA7-4A3F-8310-58AD9FD2DC72}" destId="{E66D2BA1-0BDF-4EBD-BC80-ED0D72E04621}" srcOrd="2" destOrd="0" parTransId="{B7339FC7-7366-4208-A72E-4764375492F5}" sibTransId="{48CC6A05-AEAE-477E-BFDB-6CDD03510021}"/>
    <dgm:cxn modelId="{22CC9B76-9327-4187-9408-09CBA88F0AF6}" type="presOf" srcId="{EBF0D767-8639-4F46-9F04-35289B904FDF}" destId="{567A92EA-758A-49BE-B4DC-EE9382926C92}" srcOrd="0" destOrd="0" presId="urn:microsoft.com/office/officeart/2005/8/layout/default"/>
    <dgm:cxn modelId="{1C863383-88B2-478A-8C9D-BA20ECD48234}" type="presOf" srcId="{1BB31A0A-69AD-4A21-A4CC-5ACD129808F3}" destId="{4A62979D-A429-43D0-90D0-15846FC9B5FB}" srcOrd="0" destOrd="0" presId="urn:microsoft.com/office/officeart/2005/8/layout/default"/>
    <dgm:cxn modelId="{88FC3E8D-0E77-4FFF-9533-8FA99625E695}" type="presOf" srcId="{E66D2BA1-0BDF-4EBD-BC80-ED0D72E04621}" destId="{6C14A213-3B92-464E-B940-F5E06376C56F}" srcOrd="0" destOrd="0" presId="urn:microsoft.com/office/officeart/2005/8/layout/default"/>
    <dgm:cxn modelId="{558A5A98-A89E-44D2-A114-1BEAF12C01DF}" type="presOf" srcId="{2954E6F6-8FCE-441E-81AB-EAC209BE8CB3}" destId="{4EBDA96B-20FB-45DC-A74F-F0951B5186E7}" srcOrd="0" destOrd="0" presId="urn:microsoft.com/office/officeart/2005/8/layout/default"/>
    <dgm:cxn modelId="{F7BCE29D-C833-4110-8DB9-9294784EDFF5}" srcId="{2D081DD9-DFA7-4A3F-8310-58AD9FD2DC72}" destId="{2D3AE8AC-CE08-412B-80C4-79787BDE8629}" srcOrd="6" destOrd="0" parTransId="{0CBC4410-1C37-4C35-B5CF-21D810610F6C}" sibTransId="{3106E5CA-DA2F-4765-9857-7C5B6B24164B}"/>
    <dgm:cxn modelId="{100855A2-8795-45CE-87D1-FF486D607B9D}" type="presOf" srcId="{22754E79-9DFC-4922-BCFB-A43FFFBF8299}" destId="{3FD4253F-45C2-4687-AF36-79430FFA2451}" srcOrd="0" destOrd="0" presId="urn:microsoft.com/office/officeart/2005/8/layout/default"/>
    <dgm:cxn modelId="{080A1FAC-96D4-4FE4-B500-E66EC439690F}" srcId="{2D081DD9-DFA7-4A3F-8310-58AD9FD2DC72}" destId="{F8355550-7A3E-49C0-8535-197901ED5186}" srcOrd="14" destOrd="0" parTransId="{D25E7DE8-112A-4543-A917-2F4611A8DF60}" sibTransId="{1B036360-4BCC-46C1-BB55-137F8AB9CC58}"/>
    <dgm:cxn modelId="{542B53B6-7D56-44AD-A99D-F5F6B67CE074}" type="presOf" srcId="{DC36D563-4B70-4B24-AFE9-3C46BB4A7D70}" destId="{6BB640A2-E441-4FD8-B25F-2CC48CF8BD22}" srcOrd="0" destOrd="0" presId="urn:microsoft.com/office/officeart/2005/8/layout/default"/>
    <dgm:cxn modelId="{ECB44EB9-964D-417B-A4DE-A15E059D571D}" type="presOf" srcId="{93F793B4-E780-40AF-B7F3-B6BE2D2CB261}" destId="{7176C2FD-B03C-4099-8A99-1602069BAD81}" srcOrd="0" destOrd="0" presId="urn:microsoft.com/office/officeart/2005/8/layout/default"/>
    <dgm:cxn modelId="{21DB44BC-3316-4761-8ED8-090F162B7242}" srcId="{2D081DD9-DFA7-4A3F-8310-58AD9FD2DC72}" destId="{DB0A70E9-238F-4E2A-A4A3-72B5D8FF0F72}" srcOrd="0" destOrd="0" parTransId="{9CD4E174-ECF5-4BD9-B9EB-A86B721FB3A3}" sibTransId="{3B62314D-BE28-4AC9-AC78-0ACF87EA3CB8}"/>
    <dgm:cxn modelId="{E4AD0CBE-E74F-4ECC-A877-DADEC2516C5A}" srcId="{2D081DD9-DFA7-4A3F-8310-58AD9FD2DC72}" destId="{93F793B4-E780-40AF-B7F3-B6BE2D2CB261}" srcOrd="16" destOrd="0" parTransId="{8F2E063B-B9DF-4640-ACEE-6EFE48D84BDC}" sibTransId="{C941869E-DAB3-4200-BA36-59EB9DF5DB16}"/>
    <dgm:cxn modelId="{F67AAFC2-F050-45A7-AEC8-6B42BE2F7260}" srcId="{2D081DD9-DFA7-4A3F-8310-58AD9FD2DC72}" destId="{22754E79-9DFC-4922-BCFB-A43FFFBF8299}" srcOrd="13" destOrd="0" parTransId="{67156B8F-F5C4-4191-AAC8-8A14700594CE}" sibTransId="{7C11CE75-EF99-4618-9257-084145740DD0}"/>
    <dgm:cxn modelId="{C29EEBC9-390D-42A8-B76C-3165A93489C9}" type="presOf" srcId="{4952F8F4-AFB3-497B-BEDE-3F9FE47133BD}" destId="{18B54D46-B741-4F3D-B9C8-7D6060B4C233}" srcOrd="0" destOrd="0" presId="urn:microsoft.com/office/officeart/2005/8/layout/default"/>
    <dgm:cxn modelId="{12B86FCD-D422-4B62-8E5E-DDB8BAD387B9}" type="presOf" srcId="{1FFB8D4B-8DD4-4B52-995B-2A09B0678CD2}" destId="{370B0F46-28FB-4867-B2E9-AEA966B4E04C}" srcOrd="0" destOrd="0" presId="urn:microsoft.com/office/officeart/2005/8/layout/default"/>
    <dgm:cxn modelId="{45CC06D3-4C84-46F6-88CC-80E64698B5E5}" type="presOf" srcId="{2D3AE8AC-CE08-412B-80C4-79787BDE8629}" destId="{E70ACC14-E253-4C8E-86A5-592666581751}" srcOrd="0" destOrd="0" presId="urn:microsoft.com/office/officeart/2005/8/layout/default"/>
    <dgm:cxn modelId="{663A5BE1-1905-422D-A8CA-C43051A2A7E8}" srcId="{2D081DD9-DFA7-4A3F-8310-58AD9FD2DC72}" destId="{2954E6F6-8FCE-441E-81AB-EAC209BE8CB3}" srcOrd="11" destOrd="0" parTransId="{97DDD02D-81A2-4331-A274-788B6B0A3860}" sibTransId="{9BDC600E-1790-48C7-A0CC-D02A022D4912}"/>
    <dgm:cxn modelId="{9D3AB2E4-F66D-46E7-88A2-770DCCC8DB84}" srcId="{2D081DD9-DFA7-4A3F-8310-58AD9FD2DC72}" destId="{1FFB8D4B-8DD4-4B52-995B-2A09B0678CD2}" srcOrd="1" destOrd="0" parTransId="{5DD7450D-14B8-4FFE-8189-0FC5F8B538F1}" sibTransId="{FF10ABE0-A5BD-4D17-A052-DBC2DC6987C3}"/>
    <dgm:cxn modelId="{286A8BF1-4A56-4E84-A5C1-B52E08905790}" type="presOf" srcId="{267EE8C7-A2E9-442C-B5D5-679E028BC118}" destId="{0D903124-E108-4101-9C9F-E5D3E24A3B8A}" srcOrd="0" destOrd="0" presId="urn:microsoft.com/office/officeart/2005/8/layout/default"/>
    <dgm:cxn modelId="{D0A00CF2-718F-42C2-81FF-CB1D3B11EBE8}" srcId="{2D081DD9-DFA7-4A3F-8310-58AD9FD2DC72}" destId="{4509B6C8-E6D6-48D2-88FC-7295F6BFC1F2}" srcOrd="3" destOrd="0" parTransId="{681C4F89-463B-4AE2-A22E-A8D13CF3F809}" sibTransId="{23F38589-9DE0-4C15-828A-C9EDD83DD621}"/>
    <dgm:cxn modelId="{77E36AFD-5C97-44E9-8922-C6D9EC76DABA}" srcId="{2D081DD9-DFA7-4A3F-8310-58AD9FD2DC72}" destId="{C84F9A17-59AA-438E-A138-485C0BCB9F19}" srcOrd="10" destOrd="0" parTransId="{11D2A49F-5225-41DF-80DD-A6CF352D99C6}" sibTransId="{873B83C8-7960-41B8-97EC-B545E68A0D45}"/>
    <dgm:cxn modelId="{BAB45355-39F6-4DC3-B6C4-C9A823EC1E97}" type="presParOf" srcId="{233F73CE-82BD-49D4-840B-A57FFA4B3FC4}" destId="{538F08A0-07FA-490F-8A2B-8C2C5977B942}" srcOrd="0" destOrd="0" presId="urn:microsoft.com/office/officeart/2005/8/layout/default"/>
    <dgm:cxn modelId="{583BF7D3-789B-453B-BAE8-C4402A6C3146}" type="presParOf" srcId="{233F73CE-82BD-49D4-840B-A57FFA4B3FC4}" destId="{5609391E-96C8-4B88-8855-1D7D593FCDB5}" srcOrd="1" destOrd="0" presId="urn:microsoft.com/office/officeart/2005/8/layout/default"/>
    <dgm:cxn modelId="{9328820E-5055-4908-9506-8F2BABA27467}" type="presParOf" srcId="{233F73CE-82BD-49D4-840B-A57FFA4B3FC4}" destId="{370B0F46-28FB-4867-B2E9-AEA966B4E04C}" srcOrd="2" destOrd="0" presId="urn:microsoft.com/office/officeart/2005/8/layout/default"/>
    <dgm:cxn modelId="{0F5CF44C-C5E2-424B-82A2-7F44E3796D71}" type="presParOf" srcId="{233F73CE-82BD-49D4-840B-A57FFA4B3FC4}" destId="{E6A1E8D5-2D3E-4ECF-97C5-6AFD755AACE3}" srcOrd="3" destOrd="0" presId="urn:microsoft.com/office/officeart/2005/8/layout/default"/>
    <dgm:cxn modelId="{EA695CD6-4905-4DD9-8D34-1A985F1F77CC}" type="presParOf" srcId="{233F73CE-82BD-49D4-840B-A57FFA4B3FC4}" destId="{6C14A213-3B92-464E-B940-F5E06376C56F}" srcOrd="4" destOrd="0" presId="urn:microsoft.com/office/officeart/2005/8/layout/default"/>
    <dgm:cxn modelId="{2EF5B5D5-D7E2-4406-B7C7-DEBD0F6EC038}" type="presParOf" srcId="{233F73CE-82BD-49D4-840B-A57FFA4B3FC4}" destId="{D102DE77-A9DE-4E18-8531-8A61360E3649}" srcOrd="5" destOrd="0" presId="urn:microsoft.com/office/officeart/2005/8/layout/default"/>
    <dgm:cxn modelId="{FA5DB1F6-625D-4508-9495-2D7EE763CDAD}" type="presParOf" srcId="{233F73CE-82BD-49D4-840B-A57FFA4B3FC4}" destId="{9F841272-7035-48AF-8D7C-3D5CA6A55681}" srcOrd="6" destOrd="0" presId="urn:microsoft.com/office/officeart/2005/8/layout/default"/>
    <dgm:cxn modelId="{47AAC238-EEB2-4E10-9175-4A7ECDA31227}" type="presParOf" srcId="{233F73CE-82BD-49D4-840B-A57FFA4B3FC4}" destId="{060A5E1B-1923-4D85-BAFD-C9610999E008}" srcOrd="7" destOrd="0" presId="urn:microsoft.com/office/officeart/2005/8/layout/default"/>
    <dgm:cxn modelId="{4B31A163-0AA1-4E46-88BB-6E44A39F3D14}" type="presParOf" srcId="{233F73CE-82BD-49D4-840B-A57FFA4B3FC4}" destId="{4A62979D-A429-43D0-90D0-15846FC9B5FB}" srcOrd="8" destOrd="0" presId="urn:microsoft.com/office/officeart/2005/8/layout/default"/>
    <dgm:cxn modelId="{08366CF2-41D6-4BEE-9C48-F909CFA836C4}" type="presParOf" srcId="{233F73CE-82BD-49D4-840B-A57FFA4B3FC4}" destId="{8EDF8C1E-1A59-4D92-BEE7-461E7649FD03}" srcOrd="9" destOrd="0" presId="urn:microsoft.com/office/officeart/2005/8/layout/default"/>
    <dgm:cxn modelId="{921B3CDC-A5DB-4426-B129-B172776FC1BB}" type="presParOf" srcId="{233F73CE-82BD-49D4-840B-A57FFA4B3FC4}" destId="{18B54D46-B741-4F3D-B9C8-7D6060B4C233}" srcOrd="10" destOrd="0" presId="urn:microsoft.com/office/officeart/2005/8/layout/default"/>
    <dgm:cxn modelId="{372B716A-3655-431D-84FB-3FB3D74EB331}" type="presParOf" srcId="{233F73CE-82BD-49D4-840B-A57FFA4B3FC4}" destId="{D412ED3E-6444-4F82-B303-2149E4D21F40}" srcOrd="11" destOrd="0" presId="urn:microsoft.com/office/officeart/2005/8/layout/default"/>
    <dgm:cxn modelId="{CC68E160-AAE5-4ECA-AF78-747CFC121CD8}" type="presParOf" srcId="{233F73CE-82BD-49D4-840B-A57FFA4B3FC4}" destId="{E70ACC14-E253-4C8E-86A5-592666581751}" srcOrd="12" destOrd="0" presId="urn:microsoft.com/office/officeart/2005/8/layout/default"/>
    <dgm:cxn modelId="{47629212-51DC-465C-A3A1-19BAAD4BEDA7}" type="presParOf" srcId="{233F73CE-82BD-49D4-840B-A57FFA4B3FC4}" destId="{C201CFB5-D5A5-4E98-8808-3BCADDE7E255}" srcOrd="13" destOrd="0" presId="urn:microsoft.com/office/officeart/2005/8/layout/default"/>
    <dgm:cxn modelId="{DDB60A2D-5E5F-42CF-A5E4-91409495981E}" type="presParOf" srcId="{233F73CE-82BD-49D4-840B-A57FFA4B3FC4}" destId="{567A92EA-758A-49BE-B4DC-EE9382926C92}" srcOrd="14" destOrd="0" presId="urn:microsoft.com/office/officeart/2005/8/layout/default"/>
    <dgm:cxn modelId="{58420A4F-60EA-437C-942A-9D190AC35744}" type="presParOf" srcId="{233F73CE-82BD-49D4-840B-A57FFA4B3FC4}" destId="{33D9889A-0DE9-457C-B022-CFDB31E83374}" srcOrd="15" destOrd="0" presId="urn:microsoft.com/office/officeart/2005/8/layout/default"/>
    <dgm:cxn modelId="{6F95BC68-706C-446D-81C5-4C8128F9602A}" type="presParOf" srcId="{233F73CE-82BD-49D4-840B-A57FFA4B3FC4}" destId="{A2A55F3D-0FCC-40B7-94F9-687F09C4C0C8}" srcOrd="16" destOrd="0" presId="urn:microsoft.com/office/officeart/2005/8/layout/default"/>
    <dgm:cxn modelId="{25E15494-0E2B-40CB-9BC3-7198302FC437}" type="presParOf" srcId="{233F73CE-82BD-49D4-840B-A57FFA4B3FC4}" destId="{6F3A2B8C-3993-4067-8810-987B40570B3D}" srcOrd="17" destOrd="0" presId="urn:microsoft.com/office/officeart/2005/8/layout/default"/>
    <dgm:cxn modelId="{6B4E6E1E-8ED4-45C6-88A6-6C6480109512}" type="presParOf" srcId="{233F73CE-82BD-49D4-840B-A57FFA4B3FC4}" destId="{6BB640A2-E441-4FD8-B25F-2CC48CF8BD22}" srcOrd="18" destOrd="0" presId="urn:microsoft.com/office/officeart/2005/8/layout/default"/>
    <dgm:cxn modelId="{1812D554-9FB7-4A0D-8382-2C83EB8C19A4}" type="presParOf" srcId="{233F73CE-82BD-49D4-840B-A57FFA4B3FC4}" destId="{A8C398ED-43BB-4D62-8E3B-3B3BDA569DA1}" srcOrd="19" destOrd="0" presId="urn:microsoft.com/office/officeart/2005/8/layout/default"/>
    <dgm:cxn modelId="{0C434AF6-D421-4694-968C-059CF4EC7C6B}" type="presParOf" srcId="{233F73CE-82BD-49D4-840B-A57FFA4B3FC4}" destId="{3C785AE0-6CDC-4AC5-A5FC-F93117D70E34}" srcOrd="20" destOrd="0" presId="urn:microsoft.com/office/officeart/2005/8/layout/default"/>
    <dgm:cxn modelId="{74EB72C9-D831-41EC-A37C-A5463A0B56D9}" type="presParOf" srcId="{233F73CE-82BD-49D4-840B-A57FFA4B3FC4}" destId="{662EE2C1-A30D-4C7D-B528-45BEC69654D1}" srcOrd="21" destOrd="0" presId="urn:microsoft.com/office/officeart/2005/8/layout/default"/>
    <dgm:cxn modelId="{B9D14F14-A77C-4A42-81E4-FB8E0364F2CD}" type="presParOf" srcId="{233F73CE-82BD-49D4-840B-A57FFA4B3FC4}" destId="{4EBDA96B-20FB-45DC-A74F-F0951B5186E7}" srcOrd="22" destOrd="0" presId="urn:microsoft.com/office/officeart/2005/8/layout/default"/>
    <dgm:cxn modelId="{15F41491-7DFE-41DC-ADC7-9F1D31B4C4FF}" type="presParOf" srcId="{233F73CE-82BD-49D4-840B-A57FFA4B3FC4}" destId="{2CE22777-F87A-4C5A-9285-D277B1948903}" srcOrd="23" destOrd="0" presId="urn:microsoft.com/office/officeart/2005/8/layout/default"/>
    <dgm:cxn modelId="{85D3462C-51DC-4893-AFF8-20683F1D84D2}" type="presParOf" srcId="{233F73CE-82BD-49D4-840B-A57FFA4B3FC4}" destId="{4564DF55-1A3B-4EBF-8A82-4EFF21A6912B}" srcOrd="24" destOrd="0" presId="urn:microsoft.com/office/officeart/2005/8/layout/default"/>
    <dgm:cxn modelId="{AB1FA379-4B38-4723-A77A-606A22BBEAC4}" type="presParOf" srcId="{233F73CE-82BD-49D4-840B-A57FFA4B3FC4}" destId="{91208507-1A18-4B53-AD8B-EAF88CDF5516}" srcOrd="25" destOrd="0" presId="urn:microsoft.com/office/officeart/2005/8/layout/default"/>
    <dgm:cxn modelId="{F2539F93-C2C3-4CF7-8EB5-391C1F42C316}" type="presParOf" srcId="{233F73CE-82BD-49D4-840B-A57FFA4B3FC4}" destId="{3FD4253F-45C2-4687-AF36-79430FFA2451}" srcOrd="26" destOrd="0" presId="urn:microsoft.com/office/officeart/2005/8/layout/default"/>
    <dgm:cxn modelId="{2DEE3251-1A74-420E-AEAA-104B00241965}" type="presParOf" srcId="{233F73CE-82BD-49D4-840B-A57FFA4B3FC4}" destId="{C89583B5-299D-40A6-A058-A347B1D6FEE8}" srcOrd="27" destOrd="0" presId="urn:microsoft.com/office/officeart/2005/8/layout/default"/>
    <dgm:cxn modelId="{72EF2467-F6DD-460F-851E-8A36CF821865}" type="presParOf" srcId="{233F73CE-82BD-49D4-840B-A57FFA4B3FC4}" destId="{B163152D-5E00-4EDA-A86B-F75E4596BA77}" srcOrd="28" destOrd="0" presId="urn:microsoft.com/office/officeart/2005/8/layout/default"/>
    <dgm:cxn modelId="{01F2333F-E496-449D-A1FC-4009F639A220}" type="presParOf" srcId="{233F73CE-82BD-49D4-840B-A57FFA4B3FC4}" destId="{6652C044-4206-44E1-A241-29F612CDA09E}" srcOrd="29" destOrd="0" presId="urn:microsoft.com/office/officeart/2005/8/layout/default"/>
    <dgm:cxn modelId="{A186BD53-1AE1-43D8-B391-87BFFC3DD377}" type="presParOf" srcId="{233F73CE-82BD-49D4-840B-A57FFA4B3FC4}" destId="{0D903124-E108-4101-9C9F-E5D3E24A3B8A}" srcOrd="30" destOrd="0" presId="urn:microsoft.com/office/officeart/2005/8/layout/default"/>
    <dgm:cxn modelId="{F421BD38-45E1-42C9-87B1-5CCCD0AA6860}" type="presParOf" srcId="{233F73CE-82BD-49D4-840B-A57FFA4B3FC4}" destId="{192E3BE4-CA1A-4812-9DC2-701EC97D4457}" srcOrd="31" destOrd="0" presId="urn:microsoft.com/office/officeart/2005/8/layout/default"/>
    <dgm:cxn modelId="{A57081F0-9B96-4D6B-AF43-D85DC35C6C61}" type="presParOf" srcId="{233F73CE-82BD-49D4-840B-A57FFA4B3FC4}" destId="{7176C2FD-B03C-4099-8A99-1602069BAD81}" srcOrd="3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7F6921-643C-4B65-969D-13DE45A2CD93}" type="doc">
      <dgm:prSet loTypeId="urn:microsoft.com/office/officeart/2018/5/layout/IconCircleLabelList" loCatId="icon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DC53B6-82E5-4C6E-9653-F585C64EED0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/>
            <a:t>Early Detection Techniques (1945-1990)</a:t>
          </a:r>
          <a:endParaRPr lang="en-US"/>
        </a:p>
      </dgm:t>
    </dgm:pt>
    <dgm:pt modelId="{1669A62D-3E71-470F-9BB9-E0CA585A59CA}" type="parTrans" cxnId="{033E8317-0617-4118-BA68-1C44BB69531A}">
      <dgm:prSet/>
      <dgm:spPr/>
      <dgm:t>
        <a:bodyPr/>
        <a:lstStyle/>
        <a:p>
          <a:endParaRPr lang="en-US"/>
        </a:p>
      </dgm:t>
    </dgm:pt>
    <dgm:pt modelId="{BE2DE579-4D9D-4116-BC3F-CD50ECBD22D1}" type="sibTrans" cxnId="{033E8317-0617-4118-BA68-1C44BB69531A}">
      <dgm:prSet/>
      <dgm:spPr/>
      <dgm:t>
        <a:bodyPr/>
        <a:lstStyle/>
        <a:p>
          <a:endParaRPr lang="en-US"/>
        </a:p>
      </dgm:t>
    </dgm:pt>
    <dgm:pt modelId="{0B16E0B0-D364-4E88-8A00-D598885315D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/>
            <a:t>The Modern Era: Advanced Detection Systems (1990-today)</a:t>
          </a:r>
          <a:endParaRPr lang="en-US"/>
        </a:p>
      </dgm:t>
    </dgm:pt>
    <dgm:pt modelId="{A08E5BFF-74DF-43BD-9C00-E5BB08828E3D}" type="parTrans" cxnId="{FB6CEE75-9E36-4DE5-A61B-00EC24DBA5EF}">
      <dgm:prSet/>
      <dgm:spPr/>
      <dgm:t>
        <a:bodyPr/>
        <a:lstStyle/>
        <a:p>
          <a:endParaRPr lang="en-US"/>
        </a:p>
      </dgm:t>
    </dgm:pt>
    <dgm:pt modelId="{4E4A1D2B-114E-460F-B84E-DE1A24D16282}" type="sibTrans" cxnId="{FB6CEE75-9E36-4DE5-A61B-00EC24DBA5EF}">
      <dgm:prSet/>
      <dgm:spPr/>
      <dgm:t>
        <a:bodyPr/>
        <a:lstStyle/>
        <a:p>
          <a:endParaRPr lang="en-US"/>
        </a:p>
      </dgm:t>
    </dgm:pt>
    <dgm:pt modelId="{E5F909F1-397A-4C97-8445-338CC7F74F0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/>
            <a:t>Next-Generation Technologies: The Future of Underwater EO Detection </a:t>
          </a:r>
          <a:endParaRPr lang="en-US"/>
        </a:p>
      </dgm:t>
    </dgm:pt>
    <dgm:pt modelId="{5D653D25-D4B5-4A1A-A9E7-64A94BED22CD}" type="parTrans" cxnId="{561CE805-6E08-4AAE-B082-4F4F0D841D9D}">
      <dgm:prSet/>
      <dgm:spPr/>
      <dgm:t>
        <a:bodyPr/>
        <a:lstStyle/>
        <a:p>
          <a:endParaRPr lang="en-US"/>
        </a:p>
      </dgm:t>
    </dgm:pt>
    <dgm:pt modelId="{8211AF04-C083-4AAF-830A-389F7CBF6236}" type="sibTrans" cxnId="{561CE805-6E08-4AAE-B082-4F4F0D841D9D}">
      <dgm:prSet/>
      <dgm:spPr/>
      <dgm:t>
        <a:bodyPr/>
        <a:lstStyle/>
        <a:p>
          <a:endParaRPr lang="en-US"/>
        </a:p>
      </dgm:t>
    </dgm:pt>
    <dgm:pt modelId="{CD74EF83-D17F-4CEA-90F0-FD87852B7C59}" type="pres">
      <dgm:prSet presAssocID="{247F6921-643C-4B65-969D-13DE45A2CD93}" presName="root" presStyleCnt="0">
        <dgm:presLayoutVars>
          <dgm:dir/>
          <dgm:resizeHandles val="exact"/>
        </dgm:presLayoutVars>
      </dgm:prSet>
      <dgm:spPr/>
    </dgm:pt>
    <dgm:pt modelId="{64F143B7-308D-43F0-974B-C3C5F6FA763D}" type="pres">
      <dgm:prSet presAssocID="{F6DC53B6-82E5-4C6E-9653-F585C64EED04}" presName="compNode" presStyleCnt="0"/>
      <dgm:spPr/>
    </dgm:pt>
    <dgm:pt modelId="{450F9EF1-7DB0-4650-B2FB-32D3C43870C9}" type="pres">
      <dgm:prSet presAssocID="{F6DC53B6-82E5-4C6E-9653-F585C64EED04}" presName="iconBgRect" presStyleLbl="bgShp" presStyleIdx="0" presStyleCnt="3"/>
      <dgm:spPr>
        <a:solidFill>
          <a:srgbClr val="0070C0"/>
        </a:solidFill>
      </dgm:spPr>
    </dgm:pt>
    <dgm:pt modelId="{B3143C79-F1DA-48B2-85C7-9CCB3BBF2D49}" type="pres">
      <dgm:prSet presAssocID="{F6DC53B6-82E5-4C6E-9653-F585C64EED04}" presName="iconRect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0AEE46E7-3A8F-44A6-8082-C96E43C0EE86}" type="pres">
      <dgm:prSet presAssocID="{F6DC53B6-82E5-4C6E-9653-F585C64EED04}" presName="spaceRect" presStyleCnt="0"/>
      <dgm:spPr/>
    </dgm:pt>
    <dgm:pt modelId="{910BAAB9-A65F-46CD-9080-8770F6F87626}" type="pres">
      <dgm:prSet presAssocID="{F6DC53B6-82E5-4C6E-9653-F585C64EED04}" presName="textRect" presStyleLbl="revTx" presStyleIdx="0" presStyleCnt="3">
        <dgm:presLayoutVars>
          <dgm:chMax val="1"/>
          <dgm:chPref val="1"/>
        </dgm:presLayoutVars>
      </dgm:prSet>
      <dgm:spPr/>
    </dgm:pt>
    <dgm:pt modelId="{0E0D1863-FC7A-4BAB-BBB7-29824B3DFE58}" type="pres">
      <dgm:prSet presAssocID="{BE2DE579-4D9D-4116-BC3F-CD50ECBD22D1}" presName="sibTrans" presStyleCnt="0"/>
      <dgm:spPr/>
    </dgm:pt>
    <dgm:pt modelId="{12558832-F5C8-41BD-8989-5D24118450A4}" type="pres">
      <dgm:prSet presAssocID="{0B16E0B0-D364-4E88-8A00-D598885315D8}" presName="compNode" presStyleCnt="0"/>
      <dgm:spPr/>
    </dgm:pt>
    <dgm:pt modelId="{1CFC9D7B-3885-47C3-8126-4DC324AD4DC2}" type="pres">
      <dgm:prSet presAssocID="{0B16E0B0-D364-4E88-8A00-D598885315D8}" presName="iconBgRect" presStyleLbl="bgShp" presStyleIdx="1" presStyleCnt="3"/>
      <dgm:spPr>
        <a:solidFill>
          <a:schemeClr val="tx2">
            <a:lumMod val="75000"/>
            <a:lumOff val="25000"/>
          </a:schemeClr>
        </a:solidFill>
      </dgm:spPr>
    </dgm:pt>
    <dgm:pt modelId="{BA397C04-DAC0-4387-936B-271A871A015D}" type="pres">
      <dgm:prSet presAssocID="{0B16E0B0-D364-4E88-8A00-D598885315D8}" presName="iconRect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D517D722-F938-4CFE-879D-F716D80FBF40}" type="pres">
      <dgm:prSet presAssocID="{0B16E0B0-D364-4E88-8A00-D598885315D8}" presName="spaceRect" presStyleCnt="0"/>
      <dgm:spPr/>
    </dgm:pt>
    <dgm:pt modelId="{F64BE661-D8DF-4C24-B5C8-FF90C17C1D1F}" type="pres">
      <dgm:prSet presAssocID="{0B16E0B0-D364-4E88-8A00-D598885315D8}" presName="textRect" presStyleLbl="revTx" presStyleIdx="1" presStyleCnt="3">
        <dgm:presLayoutVars>
          <dgm:chMax val="1"/>
          <dgm:chPref val="1"/>
        </dgm:presLayoutVars>
      </dgm:prSet>
      <dgm:spPr/>
    </dgm:pt>
    <dgm:pt modelId="{A8D3A8F6-59BB-4AD1-BFC3-C3AFE562E0B5}" type="pres">
      <dgm:prSet presAssocID="{4E4A1D2B-114E-460F-B84E-DE1A24D16282}" presName="sibTrans" presStyleCnt="0"/>
      <dgm:spPr/>
    </dgm:pt>
    <dgm:pt modelId="{CB9C767D-5C28-4972-9C98-DD2FA79EF2E2}" type="pres">
      <dgm:prSet presAssocID="{E5F909F1-397A-4C97-8445-338CC7F74F06}" presName="compNode" presStyleCnt="0"/>
      <dgm:spPr/>
    </dgm:pt>
    <dgm:pt modelId="{74937D1A-97D9-47DC-AA14-F43691E5F2B1}" type="pres">
      <dgm:prSet presAssocID="{E5F909F1-397A-4C97-8445-338CC7F74F06}" presName="iconBgRect" presStyleLbl="bgShp" presStyleIdx="2" presStyleCnt="3"/>
      <dgm:spPr>
        <a:solidFill>
          <a:schemeClr val="tx2">
            <a:lumMod val="90000"/>
            <a:lumOff val="10000"/>
          </a:schemeClr>
        </a:solidFill>
      </dgm:spPr>
    </dgm:pt>
    <dgm:pt modelId="{5EA4CDE3-F59E-4612-87D4-36177EFC6B27}" type="pres">
      <dgm:prSet presAssocID="{E5F909F1-397A-4C97-8445-338CC7F74F06}" presName="icon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 descr="Whale"/>
        </a:ext>
      </dgm:extLst>
    </dgm:pt>
    <dgm:pt modelId="{1699E12A-2E91-441C-8E1A-FE8C24628AEA}" type="pres">
      <dgm:prSet presAssocID="{E5F909F1-397A-4C97-8445-338CC7F74F06}" presName="spaceRect" presStyleCnt="0"/>
      <dgm:spPr/>
    </dgm:pt>
    <dgm:pt modelId="{302ADB7A-D19B-4192-A708-48913E3209F3}" type="pres">
      <dgm:prSet presAssocID="{E5F909F1-397A-4C97-8445-338CC7F74F0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61CE805-6E08-4AAE-B082-4F4F0D841D9D}" srcId="{247F6921-643C-4B65-969D-13DE45A2CD93}" destId="{E5F909F1-397A-4C97-8445-338CC7F74F06}" srcOrd="2" destOrd="0" parTransId="{5D653D25-D4B5-4A1A-A9E7-64A94BED22CD}" sibTransId="{8211AF04-C083-4AAF-830A-389F7CBF6236}"/>
    <dgm:cxn modelId="{7162CF11-CC61-4490-A838-298ABE3F433A}" type="presOf" srcId="{E5F909F1-397A-4C97-8445-338CC7F74F06}" destId="{302ADB7A-D19B-4192-A708-48913E3209F3}" srcOrd="0" destOrd="0" presId="urn:microsoft.com/office/officeart/2018/5/layout/IconCircleLabelList"/>
    <dgm:cxn modelId="{033E8317-0617-4118-BA68-1C44BB69531A}" srcId="{247F6921-643C-4B65-969D-13DE45A2CD93}" destId="{F6DC53B6-82E5-4C6E-9653-F585C64EED04}" srcOrd="0" destOrd="0" parTransId="{1669A62D-3E71-470F-9BB9-E0CA585A59CA}" sibTransId="{BE2DE579-4D9D-4116-BC3F-CD50ECBD22D1}"/>
    <dgm:cxn modelId="{F5CDFD3F-1128-42F0-97C6-30DF3DE270DD}" type="presOf" srcId="{247F6921-643C-4B65-969D-13DE45A2CD93}" destId="{CD74EF83-D17F-4CEA-90F0-FD87852B7C59}" srcOrd="0" destOrd="0" presId="urn:microsoft.com/office/officeart/2018/5/layout/IconCircleLabelList"/>
    <dgm:cxn modelId="{FB6CEE75-9E36-4DE5-A61B-00EC24DBA5EF}" srcId="{247F6921-643C-4B65-969D-13DE45A2CD93}" destId="{0B16E0B0-D364-4E88-8A00-D598885315D8}" srcOrd="1" destOrd="0" parTransId="{A08E5BFF-74DF-43BD-9C00-E5BB08828E3D}" sibTransId="{4E4A1D2B-114E-460F-B84E-DE1A24D16282}"/>
    <dgm:cxn modelId="{050AD7B2-0057-44CF-A65D-64F1233494C1}" type="presOf" srcId="{0B16E0B0-D364-4E88-8A00-D598885315D8}" destId="{F64BE661-D8DF-4C24-B5C8-FF90C17C1D1F}" srcOrd="0" destOrd="0" presId="urn:microsoft.com/office/officeart/2018/5/layout/IconCircleLabelList"/>
    <dgm:cxn modelId="{C60896EE-00CC-49A9-AA94-7316846D8DE5}" type="presOf" srcId="{F6DC53B6-82E5-4C6E-9653-F585C64EED04}" destId="{910BAAB9-A65F-46CD-9080-8770F6F87626}" srcOrd="0" destOrd="0" presId="urn:microsoft.com/office/officeart/2018/5/layout/IconCircleLabelList"/>
    <dgm:cxn modelId="{5E0F8EA0-676B-4170-9D9B-CD1EF1A54B11}" type="presParOf" srcId="{CD74EF83-D17F-4CEA-90F0-FD87852B7C59}" destId="{64F143B7-308D-43F0-974B-C3C5F6FA763D}" srcOrd="0" destOrd="0" presId="urn:microsoft.com/office/officeart/2018/5/layout/IconCircleLabelList"/>
    <dgm:cxn modelId="{721BC5E8-4489-47E4-8353-B8D64BCC0B08}" type="presParOf" srcId="{64F143B7-308D-43F0-974B-C3C5F6FA763D}" destId="{450F9EF1-7DB0-4650-B2FB-32D3C43870C9}" srcOrd="0" destOrd="0" presId="urn:microsoft.com/office/officeart/2018/5/layout/IconCircleLabelList"/>
    <dgm:cxn modelId="{2B3F8D5C-24B3-4D56-9C93-807A63B23C58}" type="presParOf" srcId="{64F143B7-308D-43F0-974B-C3C5F6FA763D}" destId="{B3143C79-F1DA-48B2-85C7-9CCB3BBF2D49}" srcOrd="1" destOrd="0" presId="urn:microsoft.com/office/officeart/2018/5/layout/IconCircleLabelList"/>
    <dgm:cxn modelId="{0BEA504F-3626-4F6E-B99D-2DD0F7492558}" type="presParOf" srcId="{64F143B7-308D-43F0-974B-C3C5F6FA763D}" destId="{0AEE46E7-3A8F-44A6-8082-C96E43C0EE86}" srcOrd="2" destOrd="0" presId="urn:microsoft.com/office/officeart/2018/5/layout/IconCircleLabelList"/>
    <dgm:cxn modelId="{F0D793BC-70DC-4AB0-AD04-296BD088C887}" type="presParOf" srcId="{64F143B7-308D-43F0-974B-C3C5F6FA763D}" destId="{910BAAB9-A65F-46CD-9080-8770F6F87626}" srcOrd="3" destOrd="0" presId="urn:microsoft.com/office/officeart/2018/5/layout/IconCircleLabelList"/>
    <dgm:cxn modelId="{8F628BC5-918F-497A-AFE0-5817BCC3A5F8}" type="presParOf" srcId="{CD74EF83-D17F-4CEA-90F0-FD87852B7C59}" destId="{0E0D1863-FC7A-4BAB-BBB7-29824B3DFE58}" srcOrd="1" destOrd="0" presId="urn:microsoft.com/office/officeart/2018/5/layout/IconCircleLabelList"/>
    <dgm:cxn modelId="{0F121E67-7495-44CC-93AC-49688F169B7E}" type="presParOf" srcId="{CD74EF83-D17F-4CEA-90F0-FD87852B7C59}" destId="{12558832-F5C8-41BD-8989-5D24118450A4}" srcOrd="2" destOrd="0" presId="urn:microsoft.com/office/officeart/2018/5/layout/IconCircleLabelList"/>
    <dgm:cxn modelId="{3AFA4ABE-119A-4867-BA9D-108A730007AB}" type="presParOf" srcId="{12558832-F5C8-41BD-8989-5D24118450A4}" destId="{1CFC9D7B-3885-47C3-8126-4DC324AD4DC2}" srcOrd="0" destOrd="0" presId="urn:microsoft.com/office/officeart/2018/5/layout/IconCircleLabelList"/>
    <dgm:cxn modelId="{0DE69997-146B-4B8B-A3CB-7FD6A14652A9}" type="presParOf" srcId="{12558832-F5C8-41BD-8989-5D24118450A4}" destId="{BA397C04-DAC0-4387-936B-271A871A015D}" srcOrd="1" destOrd="0" presId="urn:microsoft.com/office/officeart/2018/5/layout/IconCircleLabelList"/>
    <dgm:cxn modelId="{E5ADE77A-CD78-4ED3-AD0C-AC4D78662884}" type="presParOf" srcId="{12558832-F5C8-41BD-8989-5D24118450A4}" destId="{D517D722-F938-4CFE-879D-F716D80FBF40}" srcOrd="2" destOrd="0" presId="urn:microsoft.com/office/officeart/2018/5/layout/IconCircleLabelList"/>
    <dgm:cxn modelId="{312AB720-4CB3-4B22-8E45-B38EF3E2B667}" type="presParOf" srcId="{12558832-F5C8-41BD-8989-5D24118450A4}" destId="{F64BE661-D8DF-4C24-B5C8-FF90C17C1D1F}" srcOrd="3" destOrd="0" presId="urn:microsoft.com/office/officeart/2018/5/layout/IconCircleLabelList"/>
    <dgm:cxn modelId="{37F0BBD1-B696-4DC5-91B2-CBE3308CC96E}" type="presParOf" srcId="{CD74EF83-D17F-4CEA-90F0-FD87852B7C59}" destId="{A8D3A8F6-59BB-4AD1-BFC3-C3AFE562E0B5}" srcOrd="3" destOrd="0" presId="urn:microsoft.com/office/officeart/2018/5/layout/IconCircleLabelList"/>
    <dgm:cxn modelId="{8D94945B-1657-4B10-BDD9-B3816B7F5AB5}" type="presParOf" srcId="{CD74EF83-D17F-4CEA-90F0-FD87852B7C59}" destId="{CB9C767D-5C28-4972-9C98-DD2FA79EF2E2}" srcOrd="4" destOrd="0" presId="urn:microsoft.com/office/officeart/2018/5/layout/IconCircleLabelList"/>
    <dgm:cxn modelId="{6793DF81-1C1B-4529-B105-894ABC839F9E}" type="presParOf" srcId="{CB9C767D-5C28-4972-9C98-DD2FA79EF2E2}" destId="{74937D1A-97D9-47DC-AA14-F43691E5F2B1}" srcOrd="0" destOrd="0" presId="urn:microsoft.com/office/officeart/2018/5/layout/IconCircleLabelList"/>
    <dgm:cxn modelId="{BABF98C5-D5D5-44F8-8165-4FD21D382EDE}" type="presParOf" srcId="{CB9C767D-5C28-4972-9C98-DD2FA79EF2E2}" destId="{5EA4CDE3-F59E-4612-87D4-36177EFC6B27}" srcOrd="1" destOrd="0" presId="urn:microsoft.com/office/officeart/2018/5/layout/IconCircleLabelList"/>
    <dgm:cxn modelId="{B90F2C28-3512-4E32-9E2A-B966CC952C28}" type="presParOf" srcId="{CB9C767D-5C28-4972-9C98-DD2FA79EF2E2}" destId="{1699E12A-2E91-441C-8E1A-FE8C24628AEA}" srcOrd="2" destOrd="0" presId="urn:microsoft.com/office/officeart/2018/5/layout/IconCircleLabelList"/>
    <dgm:cxn modelId="{E00B378F-E6F4-4064-8916-E6F01B54D940}" type="presParOf" srcId="{CB9C767D-5C28-4972-9C98-DD2FA79EF2E2}" destId="{302ADB7A-D19B-4192-A708-48913E3209F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17AEC9-BDA9-4517-A597-F174F1DD501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A862099-2D73-47E5-912D-0B91B8507481}">
      <dgm:prSet/>
      <dgm:spPr/>
      <dgm:t>
        <a:bodyPr/>
        <a:lstStyle/>
        <a:p>
          <a:r>
            <a:rPr lang="en-GB" b="0" i="0"/>
            <a:t>Complex marriage between technological advancement and operational expertise</a:t>
          </a:r>
          <a:endParaRPr lang="en-US"/>
        </a:p>
      </dgm:t>
    </dgm:pt>
    <dgm:pt modelId="{8CF42004-F950-4A82-AD8A-5A3538B6563D}" type="parTrans" cxnId="{F032473F-7650-4171-B114-A68E8C803EC6}">
      <dgm:prSet/>
      <dgm:spPr/>
      <dgm:t>
        <a:bodyPr/>
        <a:lstStyle/>
        <a:p>
          <a:endParaRPr lang="en-US"/>
        </a:p>
      </dgm:t>
    </dgm:pt>
    <dgm:pt modelId="{701BCB1D-405C-427D-840B-AD6B2AEF374D}" type="sibTrans" cxnId="{F032473F-7650-4171-B114-A68E8C803EC6}">
      <dgm:prSet/>
      <dgm:spPr/>
      <dgm:t>
        <a:bodyPr/>
        <a:lstStyle/>
        <a:p>
          <a:endParaRPr lang="en-US"/>
        </a:p>
      </dgm:t>
    </dgm:pt>
    <dgm:pt modelId="{69557BD0-E4B6-474E-8939-29DE239E0708}">
      <dgm:prSet/>
      <dgm:spPr/>
      <dgm:t>
        <a:bodyPr/>
        <a:lstStyle/>
        <a:p>
          <a:r>
            <a:rPr lang="en-GB" b="0" i="0"/>
            <a:t>Focus on diverse environments: rivers, lakes, shallow waters, transition areas, swa</a:t>
          </a:r>
          <a:r>
            <a:rPr lang="en-GB"/>
            <a:t>mps</a:t>
          </a:r>
          <a:endParaRPr lang="en-US"/>
        </a:p>
      </dgm:t>
    </dgm:pt>
    <dgm:pt modelId="{BE2BED29-CF78-4B9E-A811-A948E8D740C8}" type="parTrans" cxnId="{896E71A4-171B-4DC7-BE9C-E14299BA8865}">
      <dgm:prSet/>
      <dgm:spPr/>
      <dgm:t>
        <a:bodyPr/>
        <a:lstStyle/>
        <a:p>
          <a:endParaRPr lang="en-US"/>
        </a:p>
      </dgm:t>
    </dgm:pt>
    <dgm:pt modelId="{8D224C05-33C8-472D-AB81-8E23A336B0B2}" type="sibTrans" cxnId="{896E71A4-171B-4DC7-BE9C-E14299BA8865}">
      <dgm:prSet/>
      <dgm:spPr/>
      <dgm:t>
        <a:bodyPr/>
        <a:lstStyle/>
        <a:p>
          <a:endParaRPr lang="en-US"/>
        </a:p>
      </dgm:t>
    </dgm:pt>
    <dgm:pt modelId="{0F402E67-055D-4EF6-87B4-81FC68B05B43}">
      <dgm:prSet/>
      <dgm:spPr/>
      <dgm:t>
        <a:bodyPr/>
        <a:lstStyle/>
        <a:p>
          <a:r>
            <a:rPr lang="en-GB" b="0" i="0"/>
            <a:t>Systems must enhance, not replace, human judgment</a:t>
          </a:r>
          <a:endParaRPr lang="en-US"/>
        </a:p>
      </dgm:t>
    </dgm:pt>
    <dgm:pt modelId="{518428E6-C561-4E1A-9619-31964F58B7A7}" type="parTrans" cxnId="{7A132128-79AF-4C3D-949C-7C94E16832EF}">
      <dgm:prSet/>
      <dgm:spPr/>
      <dgm:t>
        <a:bodyPr/>
        <a:lstStyle/>
        <a:p>
          <a:endParaRPr lang="en-US"/>
        </a:p>
      </dgm:t>
    </dgm:pt>
    <dgm:pt modelId="{BC0E56E7-7022-473C-92A3-6BB801268C63}" type="sibTrans" cxnId="{7A132128-79AF-4C3D-949C-7C94E16832EF}">
      <dgm:prSet/>
      <dgm:spPr/>
      <dgm:t>
        <a:bodyPr/>
        <a:lstStyle/>
        <a:p>
          <a:endParaRPr lang="en-US"/>
        </a:p>
      </dgm:t>
    </dgm:pt>
    <dgm:pt modelId="{871946A7-5E36-4E72-8033-B99DA6956B8C}">
      <dgm:prSet/>
      <dgm:spPr/>
      <dgm:t>
        <a:bodyPr/>
        <a:lstStyle/>
        <a:p>
          <a:r>
            <a:rPr lang="en-GB" b="0" i="0"/>
            <a:t>Contrast between large-scale operations and SMEs</a:t>
          </a:r>
          <a:endParaRPr lang="en-US"/>
        </a:p>
      </dgm:t>
    </dgm:pt>
    <dgm:pt modelId="{347B86D8-BB08-4DEE-9072-7AD3F60DF9A9}" type="parTrans" cxnId="{D1D5C57D-A332-488B-8B69-A147BE5B2CB2}">
      <dgm:prSet/>
      <dgm:spPr/>
      <dgm:t>
        <a:bodyPr/>
        <a:lstStyle/>
        <a:p>
          <a:endParaRPr lang="en-US"/>
        </a:p>
      </dgm:t>
    </dgm:pt>
    <dgm:pt modelId="{EB295C3D-7B09-4854-9417-AD75B09D7448}" type="sibTrans" cxnId="{D1D5C57D-A332-488B-8B69-A147BE5B2CB2}">
      <dgm:prSet/>
      <dgm:spPr/>
      <dgm:t>
        <a:bodyPr/>
        <a:lstStyle/>
        <a:p>
          <a:endParaRPr lang="en-US"/>
        </a:p>
      </dgm:t>
    </dgm:pt>
    <dgm:pt modelId="{156D4F8D-ABB3-4D33-B941-F369A4BA8866}">
      <dgm:prSet/>
      <dgm:spPr/>
      <dgm:t>
        <a:bodyPr/>
        <a:lstStyle/>
        <a:p>
          <a:r>
            <a:rPr lang="en-GB"/>
            <a:t>B</a:t>
          </a:r>
          <a:r>
            <a:rPr lang="en-GB" b="0" i="0"/>
            <a:t>alance between capital investment and operational costs</a:t>
          </a:r>
          <a:endParaRPr lang="en-US"/>
        </a:p>
      </dgm:t>
    </dgm:pt>
    <dgm:pt modelId="{F7953EDC-BDCE-410B-84E8-5B6A0218E9B6}" type="parTrans" cxnId="{805D72E8-32FE-4A7B-8EE7-50925CE27DA3}">
      <dgm:prSet/>
      <dgm:spPr/>
      <dgm:t>
        <a:bodyPr/>
        <a:lstStyle/>
        <a:p>
          <a:endParaRPr lang="en-US"/>
        </a:p>
      </dgm:t>
    </dgm:pt>
    <dgm:pt modelId="{94DB0484-9384-438A-A9A1-969BC868319F}" type="sibTrans" cxnId="{805D72E8-32FE-4A7B-8EE7-50925CE27DA3}">
      <dgm:prSet/>
      <dgm:spPr/>
      <dgm:t>
        <a:bodyPr/>
        <a:lstStyle/>
        <a:p>
          <a:endParaRPr lang="en-US"/>
        </a:p>
      </dgm:t>
    </dgm:pt>
    <dgm:pt modelId="{4938B2EC-B72C-4BBB-8AB2-CB372227C029}">
      <dgm:prSet/>
      <dgm:spPr/>
      <dgm:t>
        <a:bodyPr/>
        <a:lstStyle/>
        <a:p>
          <a:r>
            <a:rPr lang="en-GB" b="0" i="0"/>
            <a:t>Training and certification requirements</a:t>
          </a:r>
          <a:endParaRPr lang="en-US"/>
        </a:p>
      </dgm:t>
    </dgm:pt>
    <dgm:pt modelId="{2CB4744C-C576-4F04-812F-3FC0440FF97F}" type="parTrans" cxnId="{B500E47B-B48F-45CF-82A6-0CAF0F6C7B64}">
      <dgm:prSet/>
      <dgm:spPr/>
      <dgm:t>
        <a:bodyPr/>
        <a:lstStyle/>
        <a:p>
          <a:endParaRPr lang="en-US"/>
        </a:p>
      </dgm:t>
    </dgm:pt>
    <dgm:pt modelId="{77A42D95-69F2-46F9-AA93-36BBF3A8323C}" type="sibTrans" cxnId="{B500E47B-B48F-45CF-82A6-0CAF0F6C7B64}">
      <dgm:prSet/>
      <dgm:spPr/>
      <dgm:t>
        <a:bodyPr/>
        <a:lstStyle/>
        <a:p>
          <a:endParaRPr lang="en-US"/>
        </a:p>
      </dgm:t>
    </dgm:pt>
    <dgm:pt modelId="{45D6ED91-414D-419C-8402-8996A203F729}" type="pres">
      <dgm:prSet presAssocID="{3617AEC9-BDA9-4517-A597-F174F1DD5010}" presName="diagram" presStyleCnt="0">
        <dgm:presLayoutVars>
          <dgm:dir/>
          <dgm:resizeHandles val="exact"/>
        </dgm:presLayoutVars>
      </dgm:prSet>
      <dgm:spPr/>
    </dgm:pt>
    <dgm:pt modelId="{EBAB78B1-652F-466B-805F-46BB90D20226}" type="pres">
      <dgm:prSet presAssocID="{EA862099-2D73-47E5-912D-0B91B8507481}" presName="node" presStyleLbl="node1" presStyleIdx="0" presStyleCnt="6">
        <dgm:presLayoutVars>
          <dgm:bulletEnabled val="1"/>
        </dgm:presLayoutVars>
      </dgm:prSet>
      <dgm:spPr/>
    </dgm:pt>
    <dgm:pt modelId="{FABCD25F-2487-4D30-8C69-1FBEDC6333BE}" type="pres">
      <dgm:prSet presAssocID="{701BCB1D-405C-427D-840B-AD6B2AEF374D}" presName="sibTrans" presStyleCnt="0"/>
      <dgm:spPr/>
    </dgm:pt>
    <dgm:pt modelId="{3E9C0888-4BA3-49F2-8D8E-9DB138672655}" type="pres">
      <dgm:prSet presAssocID="{69557BD0-E4B6-474E-8939-29DE239E0708}" presName="node" presStyleLbl="node1" presStyleIdx="1" presStyleCnt="6">
        <dgm:presLayoutVars>
          <dgm:bulletEnabled val="1"/>
        </dgm:presLayoutVars>
      </dgm:prSet>
      <dgm:spPr/>
    </dgm:pt>
    <dgm:pt modelId="{267632B6-617A-43C7-8575-89136699D2C0}" type="pres">
      <dgm:prSet presAssocID="{8D224C05-33C8-472D-AB81-8E23A336B0B2}" presName="sibTrans" presStyleCnt="0"/>
      <dgm:spPr/>
    </dgm:pt>
    <dgm:pt modelId="{64B920AE-F403-4FD5-B123-5DF0CA55D634}" type="pres">
      <dgm:prSet presAssocID="{0F402E67-055D-4EF6-87B4-81FC68B05B43}" presName="node" presStyleLbl="node1" presStyleIdx="2" presStyleCnt="6">
        <dgm:presLayoutVars>
          <dgm:bulletEnabled val="1"/>
        </dgm:presLayoutVars>
      </dgm:prSet>
      <dgm:spPr/>
    </dgm:pt>
    <dgm:pt modelId="{5C510635-0630-4F73-9F9A-C2D585201728}" type="pres">
      <dgm:prSet presAssocID="{BC0E56E7-7022-473C-92A3-6BB801268C63}" presName="sibTrans" presStyleCnt="0"/>
      <dgm:spPr/>
    </dgm:pt>
    <dgm:pt modelId="{734D245D-68C3-465B-85A2-DF1E5B272E73}" type="pres">
      <dgm:prSet presAssocID="{871946A7-5E36-4E72-8033-B99DA6956B8C}" presName="node" presStyleLbl="node1" presStyleIdx="3" presStyleCnt="6">
        <dgm:presLayoutVars>
          <dgm:bulletEnabled val="1"/>
        </dgm:presLayoutVars>
      </dgm:prSet>
      <dgm:spPr/>
    </dgm:pt>
    <dgm:pt modelId="{9D023755-B569-4048-9B00-782AFCC73F59}" type="pres">
      <dgm:prSet presAssocID="{EB295C3D-7B09-4854-9417-AD75B09D7448}" presName="sibTrans" presStyleCnt="0"/>
      <dgm:spPr/>
    </dgm:pt>
    <dgm:pt modelId="{6150F765-E3C3-4DDE-A614-CCEE1853F31E}" type="pres">
      <dgm:prSet presAssocID="{156D4F8D-ABB3-4D33-B941-F369A4BA8866}" presName="node" presStyleLbl="node1" presStyleIdx="4" presStyleCnt="6">
        <dgm:presLayoutVars>
          <dgm:bulletEnabled val="1"/>
        </dgm:presLayoutVars>
      </dgm:prSet>
      <dgm:spPr/>
    </dgm:pt>
    <dgm:pt modelId="{53887A79-3487-4B36-AF91-52190AB65DE9}" type="pres">
      <dgm:prSet presAssocID="{94DB0484-9384-438A-A9A1-969BC868319F}" presName="sibTrans" presStyleCnt="0"/>
      <dgm:spPr/>
    </dgm:pt>
    <dgm:pt modelId="{0D186A75-C357-41DD-8536-9C250062810F}" type="pres">
      <dgm:prSet presAssocID="{4938B2EC-B72C-4BBB-8AB2-CB372227C029}" presName="node" presStyleLbl="node1" presStyleIdx="5" presStyleCnt="6">
        <dgm:presLayoutVars>
          <dgm:bulletEnabled val="1"/>
        </dgm:presLayoutVars>
      </dgm:prSet>
      <dgm:spPr/>
    </dgm:pt>
  </dgm:ptLst>
  <dgm:cxnLst>
    <dgm:cxn modelId="{A0D7F721-43F1-4D4D-9B09-3D5AA2489C21}" type="presOf" srcId="{EA862099-2D73-47E5-912D-0B91B8507481}" destId="{EBAB78B1-652F-466B-805F-46BB90D20226}" srcOrd="0" destOrd="0" presId="urn:microsoft.com/office/officeart/2005/8/layout/default"/>
    <dgm:cxn modelId="{7A132128-79AF-4C3D-949C-7C94E16832EF}" srcId="{3617AEC9-BDA9-4517-A597-F174F1DD5010}" destId="{0F402E67-055D-4EF6-87B4-81FC68B05B43}" srcOrd="2" destOrd="0" parTransId="{518428E6-C561-4E1A-9619-31964F58B7A7}" sibTransId="{BC0E56E7-7022-473C-92A3-6BB801268C63}"/>
    <dgm:cxn modelId="{F032473F-7650-4171-B114-A68E8C803EC6}" srcId="{3617AEC9-BDA9-4517-A597-F174F1DD5010}" destId="{EA862099-2D73-47E5-912D-0B91B8507481}" srcOrd="0" destOrd="0" parTransId="{8CF42004-F950-4A82-AD8A-5A3538B6563D}" sibTransId="{701BCB1D-405C-427D-840B-AD6B2AEF374D}"/>
    <dgm:cxn modelId="{ED98F147-E22A-4643-9CD1-0A022FB9D7D4}" type="presOf" srcId="{0F402E67-055D-4EF6-87B4-81FC68B05B43}" destId="{64B920AE-F403-4FD5-B123-5DF0CA55D634}" srcOrd="0" destOrd="0" presId="urn:microsoft.com/office/officeart/2005/8/layout/default"/>
    <dgm:cxn modelId="{416B6855-BE25-4C43-A092-E32DFD79DBC3}" type="presOf" srcId="{4938B2EC-B72C-4BBB-8AB2-CB372227C029}" destId="{0D186A75-C357-41DD-8536-9C250062810F}" srcOrd="0" destOrd="0" presId="urn:microsoft.com/office/officeart/2005/8/layout/default"/>
    <dgm:cxn modelId="{B500E47B-B48F-45CF-82A6-0CAF0F6C7B64}" srcId="{3617AEC9-BDA9-4517-A597-F174F1DD5010}" destId="{4938B2EC-B72C-4BBB-8AB2-CB372227C029}" srcOrd="5" destOrd="0" parTransId="{2CB4744C-C576-4F04-812F-3FC0440FF97F}" sibTransId="{77A42D95-69F2-46F9-AA93-36BBF3A8323C}"/>
    <dgm:cxn modelId="{D1D5C57D-A332-488B-8B69-A147BE5B2CB2}" srcId="{3617AEC9-BDA9-4517-A597-F174F1DD5010}" destId="{871946A7-5E36-4E72-8033-B99DA6956B8C}" srcOrd="3" destOrd="0" parTransId="{347B86D8-BB08-4DEE-9072-7AD3F60DF9A9}" sibTransId="{EB295C3D-7B09-4854-9417-AD75B09D7448}"/>
    <dgm:cxn modelId="{CCFD8884-9227-47C5-AE6B-56DE1C4CBD42}" type="presOf" srcId="{3617AEC9-BDA9-4517-A597-F174F1DD5010}" destId="{45D6ED91-414D-419C-8402-8996A203F729}" srcOrd="0" destOrd="0" presId="urn:microsoft.com/office/officeart/2005/8/layout/default"/>
    <dgm:cxn modelId="{673DB18B-E31F-465C-B3C4-47D06CB02ED1}" type="presOf" srcId="{69557BD0-E4B6-474E-8939-29DE239E0708}" destId="{3E9C0888-4BA3-49F2-8D8E-9DB138672655}" srcOrd="0" destOrd="0" presId="urn:microsoft.com/office/officeart/2005/8/layout/default"/>
    <dgm:cxn modelId="{1D0F0D91-4DE7-46BD-A5C7-508CED0AC4F9}" type="presOf" srcId="{156D4F8D-ABB3-4D33-B941-F369A4BA8866}" destId="{6150F765-E3C3-4DDE-A614-CCEE1853F31E}" srcOrd="0" destOrd="0" presId="urn:microsoft.com/office/officeart/2005/8/layout/default"/>
    <dgm:cxn modelId="{E9250F9F-2BB6-4A21-8554-833F5E77603D}" type="presOf" srcId="{871946A7-5E36-4E72-8033-B99DA6956B8C}" destId="{734D245D-68C3-465B-85A2-DF1E5B272E73}" srcOrd="0" destOrd="0" presId="urn:microsoft.com/office/officeart/2005/8/layout/default"/>
    <dgm:cxn modelId="{896E71A4-171B-4DC7-BE9C-E14299BA8865}" srcId="{3617AEC9-BDA9-4517-A597-F174F1DD5010}" destId="{69557BD0-E4B6-474E-8939-29DE239E0708}" srcOrd="1" destOrd="0" parTransId="{BE2BED29-CF78-4B9E-A811-A948E8D740C8}" sibTransId="{8D224C05-33C8-472D-AB81-8E23A336B0B2}"/>
    <dgm:cxn modelId="{805D72E8-32FE-4A7B-8EE7-50925CE27DA3}" srcId="{3617AEC9-BDA9-4517-A597-F174F1DD5010}" destId="{156D4F8D-ABB3-4D33-B941-F369A4BA8866}" srcOrd="4" destOrd="0" parTransId="{F7953EDC-BDCE-410B-84E8-5B6A0218E9B6}" sibTransId="{94DB0484-9384-438A-A9A1-969BC868319F}"/>
    <dgm:cxn modelId="{4A702FEF-7DF1-4D58-90E1-43A534FD4D64}" type="presParOf" srcId="{45D6ED91-414D-419C-8402-8996A203F729}" destId="{EBAB78B1-652F-466B-805F-46BB90D20226}" srcOrd="0" destOrd="0" presId="urn:microsoft.com/office/officeart/2005/8/layout/default"/>
    <dgm:cxn modelId="{7BA6C049-8EEA-442A-9370-E3A92E900369}" type="presParOf" srcId="{45D6ED91-414D-419C-8402-8996A203F729}" destId="{FABCD25F-2487-4D30-8C69-1FBEDC6333BE}" srcOrd="1" destOrd="0" presId="urn:microsoft.com/office/officeart/2005/8/layout/default"/>
    <dgm:cxn modelId="{19556AEA-9DAA-43E2-A55E-DE60710338C4}" type="presParOf" srcId="{45D6ED91-414D-419C-8402-8996A203F729}" destId="{3E9C0888-4BA3-49F2-8D8E-9DB138672655}" srcOrd="2" destOrd="0" presId="urn:microsoft.com/office/officeart/2005/8/layout/default"/>
    <dgm:cxn modelId="{61B74787-7A49-45BB-A58C-FBADE87F84C8}" type="presParOf" srcId="{45D6ED91-414D-419C-8402-8996A203F729}" destId="{267632B6-617A-43C7-8575-89136699D2C0}" srcOrd="3" destOrd="0" presId="urn:microsoft.com/office/officeart/2005/8/layout/default"/>
    <dgm:cxn modelId="{9DE91A9D-5978-43E6-BB8B-FB0081FCF613}" type="presParOf" srcId="{45D6ED91-414D-419C-8402-8996A203F729}" destId="{64B920AE-F403-4FD5-B123-5DF0CA55D634}" srcOrd="4" destOrd="0" presId="urn:microsoft.com/office/officeart/2005/8/layout/default"/>
    <dgm:cxn modelId="{4054612C-ABC5-47F1-A02D-14826D6AA22C}" type="presParOf" srcId="{45D6ED91-414D-419C-8402-8996A203F729}" destId="{5C510635-0630-4F73-9F9A-C2D585201728}" srcOrd="5" destOrd="0" presId="urn:microsoft.com/office/officeart/2005/8/layout/default"/>
    <dgm:cxn modelId="{B69D1812-A567-475B-BD81-898792EC5435}" type="presParOf" srcId="{45D6ED91-414D-419C-8402-8996A203F729}" destId="{734D245D-68C3-465B-85A2-DF1E5B272E73}" srcOrd="6" destOrd="0" presId="urn:microsoft.com/office/officeart/2005/8/layout/default"/>
    <dgm:cxn modelId="{391EE992-3AAD-413B-8586-DB38B6B2E5F2}" type="presParOf" srcId="{45D6ED91-414D-419C-8402-8996A203F729}" destId="{9D023755-B569-4048-9B00-782AFCC73F59}" srcOrd="7" destOrd="0" presId="urn:microsoft.com/office/officeart/2005/8/layout/default"/>
    <dgm:cxn modelId="{E235BB82-E495-4C40-880D-5B6832EE91F5}" type="presParOf" srcId="{45D6ED91-414D-419C-8402-8996A203F729}" destId="{6150F765-E3C3-4DDE-A614-CCEE1853F31E}" srcOrd="8" destOrd="0" presId="urn:microsoft.com/office/officeart/2005/8/layout/default"/>
    <dgm:cxn modelId="{5E714A40-3F9F-4D80-9497-790B5B2733A1}" type="presParOf" srcId="{45D6ED91-414D-419C-8402-8996A203F729}" destId="{53887A79-3487-4B36-AF91-52190AB65DE9}" srcOrd="9" destOrd="0" presId="urn:microsoft.com/office/officeart/2005/8/layout/default"/>
    <dgm:cxn modelId="{A228EE3D-6BE4-4FEF-845C-82BDB3BD280D}" type="presParOf" srcId="{45D6ED91-414D-419C-8402-8996A203F729}" destId="{0D186A75-C357-41DD-8536-9C250062810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DB367-512E-4A5F-9EB1-AD9F61B0F4C1}">
      <dsp:nvSpPr>
        <dsp:cNvPr id="0" name=""/>
        <dsp:cNvSpPr/>
      </dsp:nvSpPr>
      <dsp:spPr>
        <a:xfrm>
          <a:off x="291080" y="598"/>
          <a:ext cx="1121856" cy="6731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Signal Noise</a:t>
          </a:r>
          <a:endParaRPr lang="en-US" sz="1200" kern="1200"/>
        </a:p>
      </dsp:txBody>
      <dsp:txXfrm>
        <a:off x="291080" y="598"/>
        <a:ext cx="1121856" cy="673113"/>
      </dsp:txXfrm>
    </dsp:sp>
    <dsp:sp modelId="{423A0F23-F8B7-4E5A-AB9D-BABADBBFCB16}">
      <dsp:nvSpPr>
        <dsp:cNvPr id="0" name=""/>
        <dsp:cNvSpPr/>
      </dsp:nvSpPr>
      <dsp:spPr>
        <a:xfrm>
          <a:off x="1525121" y="598"/>
          <a:ext cx="1121856" cy="6731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Significant Wave Height</a:t>
          </a:r>
          <a:endParaRPr lang="en-US" sz="1200" kern="1200"/>
        </a:p>
      </dsp:txBody>
      <dsp:txXfrm>
        <a:off x="1525121" y="598"/>
        <a:ext cx="1121856" cy="673113"/>
      </dsp:txXfrm>
    </dsp:sp>
    <dsp:sp modelId="{6ACDB049-EA72-4FEC-BE0A-EFC61FE5D6E5}">
      <dsp:nvSpPr>
        <dsp:cNvPr id="0" name=""/>
        <dsp:cNvSpPr/>
      </dsp:nvSpPr>
      <dsp:spPr>
        <a:xfrm>
          <a:off x="291080" y="785898"/>
          <a:ext cx="1121856" cy="6731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Slope distance to the Survey Vessel</a:t>
          </a:r>
          <a:endParaRPr lang="en-US" sz="1200" kern="1200"/>
        </a:p>
      </dsp:txBody>
      <dsp:txXfrm>
        <a:off x="291080" y="785898"/>
        <a:ext cx="1121856" cy="673113"/>
      </dsp:txXfrm>
    </dsp:sp>
    <dsp:sp modelId="{FCED4A6E-5D21-40A9-80C9-8B16B020A934}">
      <dsp:nvSpPr>
        <dsp:cNvPr id="0" name=""/>
        <dsp:cNvSpPr/>
      </dsp:nvSpPr>
      <dsp:spPr>
        <a:xfrm>
          <a:off x="1525121" y="785898"/>
          <a:ext cx="1121856" cy="6731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Spatial Resolution</a:t>
          </a:r>
          <a:endParaRPr lang="en-US" sz="1200" kern="1200"/>
        </a:p>
      </dsp:txBody>
      <dsp:txXfrm>
        <a:off x="1525121" y="785898"/>
        <a:ext cx="1121856" cy="673113"/>
      </dsp:txXfrm>
    </dsp:sp>
    <dsp:sp modelId="{D599C3F7-B0F1-40E0-92B0-669F2F62115F}">
      <dsp:nvSpPr>
        <dsp:cNvPr id="0" name=""/>
        <dsp:cNvSpPr/>
      </dsp:nvSpPr>
      <dsp:spPr>
        <a:xfrm>
          <a:off x="291080" y="1571197"/>
          <a:ext cx="1121856" cy="67311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Speed Over Ground</a:t>
          </a:r>
          <a:endParaRPr lang="en-US" sz="1200" kern="1200"/>
        </a:p>
      </dsp:txBody>
      <dsp:txXfrm>
        <a:off x="291080" y="1571197"/>
        <a:ext cx="1121856" cy="673113"/>
      </dsp:txXfrm>
    </dsp:sp>
    <dsp:sp modelId="{4AF53419-17E7-4742-8E22-F6FF37138288}">
      <dsp:nvSpPr>
        <dsp:cNvPr id="0" name=""/>
        <dsp:cNvSpPr/>
      </dsp:nvSpPr>
      <dsp:spPr>
        <a:xfrm>
          <a:off x="1525121" y="1571197"/>
          <a:ext cx="1121856" cy="6731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Survey Gaps</a:t>
          </a:r>
          <a:endParaRPr lang="en-US" sz="1200" kern="1200"/>
        </a:p>
      </dsp:txBody>
      <dsp:txXfrm>
        <a:off x="1525121" y="1571197"/>
        <a:ext cx="1121856" cy="673113"/>
      </dsp:txXfrm>
    </dsp:sp>
    <dsp:sp modelId="{347A7275-5A7E-4D11-9B88-05C0DAE32DB5}">
      <dsp:nvSpPr>
        <dsp:cNvPr id="0" name=""/>
        <dsp:cNvSpPr/>
      </dsp:nvSpPr>
      <dsp:spPr>
        <a:xfrm>
          <a:off x="291080" y="2356496"/>
          <a:ext cx="1121856" cy="6731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Survey Line Direction</a:t>
          </a:r>
          <a:endParaRPr lang="en-US" sz="1200" kern="1200" dirty="0"/>
        </a:p>
      </dsp:txBody>
      <dsp:txXfrm>
        <a:off x="291080" y="2356496"/>
        <a:ext cx="1121856" cy="673113"/>
      </dsp:txXfrm>
    </dsp:sp>
    <dsp:sp modelId="{903A2ED4-7B99-4418-94DD-5EFFFFC87A61}">
      <dsp:nvSpPr>
        <dsp:cNvPr id="0" name=""/>
        <dsp:cNvSpPr/>
      </dsp:nvSpPr>
      <dsp:spPr>
        <a:xfrm>
          <a:off x="1525121" y="2356496"/>
          <a:ext cx="1121856" cy="6731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Survey Line Length</a:t>
          </a:r>
          <a:endParaRPr lang="en-US" sz="1200" kern="1200"/>
        </a:p>
      </dsp:txBody>
      <dsp:txXfrm>
        <a:off x="1525121" y="2356496"/>
        <a:ext cx="1121856" cy="673113"/>
      </dsp:txXfrm>
    </dsp:sp>
    <dsp:sp modelId="{8119F92F-5D8E-4DB3-8015-7C790BF5EBD1}">
      <dsp:nvSpPr>
        <dsp:cNvPr id="0" name=""/>
        <dsp:cNvSpPr/>
      </dsp:nvSpPr>
      <dsp:spPr>
        <a:xfrm>
          <a:off x="291080" y="3141795"/>
          <a:ext cx="1121856" cy="6731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Time Windows</a:t>
          </a:r>
          <a:endParaRPr lang="en-US" sz="1200" kern="1200"/>
        </a:p>
      </dsp:txBody>
      <dsp:txXfrm>
        <a:off x="291080" y="3141795"/>
        <a:ext cx="1121856" cy="673113"/>
      </dsp:txXfrm>
    </dsp:sp>
    <dsp:sp modelId="{59811062-D08C-4E5B-821D-FDCD7C94313B}">
      <dsp:nvSpPr>
        <dsp:cNvPr id="0" name=""/>
        <dsp:cNvSpPr/>
      </dsp:nvSpPr>
      <dsp:spPr>
        <a:xfrm>
          <a:off x="1525121" y="3141795"/>
          <a:ext cx="1121856" cy="67311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Total Field Amplitude</a:t>
          </a:r>
          <a:endParaRPr lang="en-US" sz="1200" kern="1200"/>
        </a:p>
      </dsp:txBody>
      <dsp:txXfrm>
        <a:off x="1525121" y="3141795"/>
        <a:ext cx="1121856" cy="673113"/>
      </dsp:txXfrm>
    </dsp:sp>
    <dsp:sp modelId="{212F7469-32AC-4831-9E49-9CC156AB89C5}">
      <dsp:nvSpPr>
        <dsp:cNvPr id="0" name=""/>
        <dsp:cNvSpPr/>
      </dsp:nvSpPr>
      <dsp:spPr>
        <a:xfrm>
          <a:off x="291080" y="3927095"/>
          <a:ext cx="1121856" cy="6731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UXO Depth Zone</a:t>
          </a:r>
          <a:endParaRPr lang="en-US" sz="1200" kern="1200"/>
        </a:p>
      </dsp:txBody>
      <dsp:txXfrm>
        <a:off x="291080" y="3927095"/>
        <a:ext cx="1121856" cy="673113"/>
      </dsp:txXfrm>
    </dsp:sp>
    <dsp:sp modelId="{ACEA032A-3ABB-4E92-B09F-D1A7A2632045}">
      <dsp:nvSpPr>
        <dsp:cNvPr id="0" name=""/>
        <dsp:cNvSpPr/>
      </dsp:nvSpPr>
      <dsp:spPr>
        <a:xfrm>
          <a:off x="1525121" y="3927095"/>
          <a:ext cx="1121856" cy="6731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Visual Range Above Water</a:t>
          </a:r>
          <a:endParaRPr lang="en-US" sz="1200" kern="1200"/>
        </a:p>
      </dsp:txBody>
      <dsp:txXfrm>
        <a:off x="1525121" y="3927095"/>
        <a:ext cx="1121856" cy="673113"/>
      </dsp:txXfrm>
    </dsp:sp>
    <dsp:sp modelId="{D321B960-EFA6-48B8-AF12-E6B0F934DEE6}">
      <dsp:nvSpPr>
        <dsp:cNvPr id="0" name=""/>
        <dsp:cNvSpPr/>
      </dsp:nvSpPr>
      <dsp:spPr>
        <a:xfrm>
          <a:off x="291080" y="4712394"/>
          <a:ext cx="1121856" cy="6731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Water Depth</a:t>
          </a:r>
          <a:endParaRPr lang="en-US" sz="1200" kern="1200"/>
        </a:p>
      </dsp:txBody>
      <dsp:txXfrm>
        <a:off x="291080" y="4712394"/>
        <a:ext cx="1121856" cy="673113"/>
      </dsp:txXfrm>
    </dsp:sp>
    <dsp:sp modelId="{78C54845-A9A7-45EB-A8C0-5ECC3655AD0D}">
      <dsp:nvSpPr>
        <dsp:cNvPr id="0" name=""/>
        <dsp:cNvSpPr/>
      </dsp:nvSpPr>
      <dsp:spPr>
        <a:xfrm>
          <a:off x="1525121" y="4712394"/>
          <a:ext cx="1121856" cy="6731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Wind Speed</a:t>
          </a:r>
          <a:endParaRPr lang="en-US" sz="1200" kern="1200"/>
        </a:p>
      </dsp:txBody>
      <dsp:txXfrm>
        <a:off x="1525121" y="4712394"/>
        <a:ext cx="1121856" cy="673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F08A0-07FA-490F-8A2B-8C2C5977B942}">
      <dsp:nvSpPr>
        <dsp:cNvPr id="0" name=""/>
        <dsp:cNvSpPr/>
      </dsp:nvSpPr>
      <dsp:spPr>
        <a:xfrm>
          <a:off x="1782" y="269470"/>
          <a:ext cx="1413823" cy="8482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Acoustic Frequency</a:t>
          </a:r>
          <a:endParaRPr lang="en-US" sz="1200" kern="1200"/>
        </a:p>
      </dsp:txBody>
      <dsp:txXfrm>
        <a:off x="1782" y="269470"/>
        <a:ext cx="1413823" cy="848294"/>
      </dsp:txXfrm>
    </dsp:sp>
    <dsp:sp modelId="{370B0F46-28FB-4867-B2E9-AEA966B4E04C}">
      <dsp:nvSpPr>
        <dsp:cNvPr id="0" name=""/>
        <dsp:cNvSpPr/>
      </dsp:nvSpPr>
      <dsp:spPr>
        <a:xfrm>
          <a:off x="1556988" y="269470"/>
          <a:ext cx="1413823" cy="8482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Areas with Potential Interference with the Measurements</a:t>
          </a:r>
          <a:endParaRPr lang="en-US" sz="1200" kern="1200"/>
        </a:p>
      </dsp:txBody>
      <dsp:txXfrm>
        <a:off x="1556988" y="269470"/>
        <a:ext cx="1413823" cy="848294"/>
      </dsp:txXfrm>
    </dsp:sp>
    <dsp:sp modelId="{6C14A213-3B92-464E-B940-F5E06376C56F}">
      <dsp:nvSpPr>
        <dsp:cNvPr id="0" name=""/>
        <dsp:cNvSpPr/>
      </dsp:nvSpPr>
      <dsp:spPr>
        <a:xfrm>
          <a:off x="3112194" y="269470"/>
          <a:ext cx="1413823" cy="8482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Beam Opening Angle</a:t>
          </a:r>
          <a:endParaRPr lang="en-US" sz="1200" kern="1200"/>
        </a:p>
      </dsp:txBody>
      <dsp:txXfrm>
        <a:off x="3112194" y="269470"/>
        <a:ext cx="1413823" cy="848294"/>
      </dsp:txXfrm>
    </dsp:sp>
    <dsp:sp modelId="{9F841272-7035-48AF-8D7C-3D5CA6A55681}">
      <dsp:nvSpPr>
        <dsp:cNvPr id="0" name=""/>
        <dsp:cNvSpPr/>
      </dsp:nvSpPr>
      <dsp:spPr>
        <a:xfrm>
          <a:off x="4667400" y="269470"/>
          <a:ext cx="1413823" cy="8482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Clearance Depth</a:t>
          </a:r>
          <a:endParaRPr lang="en-US" sz="1200" kern="1200"/>
        </a:p>
      </dsp:txBody>
      <dsp:txXfrm>
        <a:off x="4667400" y="269470"/>
        <a:ext cx="1413823" cy="848294"/>
      </dsp:txXfrm>
    </dsp:sp>
    <dsp:sp modelId="{4A62979D-A429-43D0-90D0-15846FC9B5FB}">
      <dsp:nvSpPr>
        <dsp:cNvPr id="0" name=""/>
        <dsp:cNvSpPr/>
      </dsp:nvSpPr>
      <dsp:spPr>
        <a:xfrm>
          <a:off x="1782" y="1259146"/>
          <a:ext cx="1413823" cy="8482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Current Speed</a:t>
          </a:r>
          <a:endParaRPr lang="en-US" sz="1200" kern="1200"/>
        </a:p>
      </dsp:txBody>
      <dsp:txXfrm>
        <a:off x="1782" y="1259146"/>
        <a:ext cx="1413823" cy="848294"/>
      </dsp:txXfrm>
    </dsp:sp>
    <dsp:sp modelId="{18B54D46-B741-4F3D-B9C8-7D6060B4C233}">
      <dsp:nvSpPr>
        <dsp:cNvPr id="0" name=""/>
        <dsp:cNvSpPr/>
      </dsp:nvSpPr>
      <dsp:spPr>
        <a:xfrm>
          <a:off x="1556988" y="1259146"/>
          <a:ext cx="1413823" cy="8482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Draft</a:t>
          </a:r>
          <a:endParaRPr lang="en-US" sz="1200" kern="1200"/>
        </a:p>
      </dsp:txBody>
      <dsp:txXfrm>
        <a:off x="1556988" y="1259146"/>
        <a:ext cx="1413823" cy="848294"/>
      </dsp:txXfrm>
    </dsp:sp>
    <dsp:sp modelId="{E70ACC14-E253-4C8E-86A5-592666581751}">
      <dsp:nvSpPr>
        <dsp:cNvPr id="0" name=""/>
        <dsp:cNvSpPr/>
      </dsp:nvSpPr>
      <dsp:spPr>
        <a:xfrm>
          <a:off x="3112194" y="1259146"/>
          <a:ext cx="1413823" cy="8482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Interpolation Distance</a:t>
          </a:r>
          <a:endParaRPr lang="en-US" sz="1200" kern="1200"/>
        </a:p>
      </dsp:txBody>
      <dsp:txXfrm>
        <a:off x="3112194" y="1259146"/>
        <a:ext cx="1413823" cy="848294"/>
      </dsp:txXfrm>
    </dsp:sp>
    <dsp:sp modelId="{567A92EA-758A-49BE-B4DC-EE9382926C92}">
      <dsp:nvSpPr>
        <dsp:cNvPr id="0" name=""/>
        <dsp:cNvSpPr/>
      </dsp:nvSpPr>
      <dsp:spPr>
        <a:xfrm>
          <a:off x="4667400" y="1259146"/>
          <a:ext cx="1413823" cy="8482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Investigation Radius</a:t>
          </a:r>
          <a:endParaRPr lang="en-US" sz="1200" kern="1200"/>
        </a:p>
      </dsp:txBody>
      <dsp:txXfrm>
        <a:off x="4667400" y="1259146"/>
        <a:ext cx="1413823" cy="848294"/>
      </dsp:txXfrm>
    </dsp:sp>
    <dsp:sp modelId="{A2A55F3D-0FCC-40B7-94F9-687F09C4C0C8}">
      <dsp:nvSpPr>
        <dsp:cNvPr id="0" name=""/>
        <dsp:cNvSpPr/>
      </dsp:nvSpPr>
      <dsp:spPr>
        <a:xfrm>
          <a:off x="1782" y="2248823"/>
          <a:ext cx="1413823" cy="8482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Magnetic Moment</a:t>
          </a:r>
          <a:endParaRPr lang="en-US" sz="1200" kern="1200"/>
        </a:p>
      </dsp:txBody>
      <dsp:txXfrm>
        <a:off x="1782" y="2248823"/>
        <a:ext cx="1413823" cy="848294"/>
      </dsp:txXfrm>
    </dsp:sp>
    <dsp:sp modelId="{6BB640A2-E441-4FD8-B25F-2CC48CF8BD22}">
      <dsp:nvSpPr>
        <dsp:cNvPr id="0" name=""/>
        <dsp:cNvSpPr/>
      </dsp:nvSpPr>
      <dsp:spPr>
        <a:xfrm>
          <a:off x="1556988" y="2248823"/>
          <a:ext cx="1413823" cy="8482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Measurement Distance</a:t>
          </a:r>
          <a:endParaRPr lang="en-US" sz="1200" kern="1200"/>
        </a:p>
      </dsp:txBody>
      <dsp:txXfrm>
        <a:off x="1556988" y="2248823"/>
        <a:ext cx="1413823" cy="848294"/>
      </dsp:txXfrm>
    </dsp:sp>
    <dsp:sp modelId="{3C785AE0-6CDC-4AC5-A5FC-F93117D70E34}">
      <dsp:nvSpPr>
        <dsp:cNvPr id="0" name=""/>
        <dsp:cNvSpPr/>
      </dsp:nvSpPr>
      <dsp:spPr>
        <a:xfrm>
          <a:off x="3112194" y="2248823"/>
          <a:ext cx="1413823" cy="8482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Number of Sensors</a:t>
          </a:r>
          <a:endParaRPr lang="en-US" sz="1200" kern="1200"/>
        </a:p>
      </dsp:txBody>
      <dsp:txXfrm>
        <a:off x="3112194" y="2248823"/>
        <a:ext cx="1413823" cy="848294"/>
      </dsp:txXfrm>
    </dsp:sp>
    <dsp:sp modelId="{4EBDA96B-20FB-45DC-A74F-F0951B5186E7}">
      <dsp:nvSpPr>
        <dsp:cNvPr id="0" name=""/>
        <dsp:cNvSpPr/>
      </dsp:nvSpPr>
      <dsp:spPr>
        <a:xfrm>
          <a:off x="4667400" y="2248823"/>
          <a:ext cx="1413823" cy="8482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Pings per Area</a:t>
          </a:r>
          <a:endParaRPr lang="en-US" sz="1200" kern="1200"/>
        </a:p>
      </dsp:txBody>
      <dsp:txXfrm>
        <a:off x="4667400" y="2248823"/>
        <a:ext cx="1413823" cy="848294"/>
      </dsp:txXfrm>
    </dsp:sp>
    <dsp:sp modelId="{4564DF55-1A3B-4EBF-8A82-4EFF21A6912B}">
      <dsp:nvSpPr>
        <dsp:cNvPr id="0" name=""/>
        <dsp:cNvSpPr/>
      </dsp:nvSpPr>
      <dsp:spPr>
        <a:xfrm>
          <a:off x="1782" y="3238499"/>
          <a:ext cx="1413823" cy="8482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Positioning Uncertainty</a:t>
          </a:r>
          <a:endParaRPr lang="en-US" sz="1200" kern="1200"/>
        </a:p>
      </dsp:txBody>
      <dsp:txXfrm>
        <a:off x="1782" y="3238499"/>
        <a:ext cx="1413823" cy="848294"/>
      </dsp:txXfrm>
    </dsp:sp>
    <dsp:sp modelId="{3FD4253F-45C2-4687-AF36-79430FFA2451}">
      <dsp:nvSpPr>
        <dsp:cNvPr id="0" name=""/>
        <dsp:cNvSpPr/>
      </dsp:nvSpPr>
      <dsp:spPr>
        <a:xfrm>
          <a:off x="1556988" y="3238499"/>
          <a:ext cx="1413823" cy="8482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Range</a:t>
          </a:r>
          <a:endParaRPr lang="en-US" sz="1200" kern="1200"/>
        </a:p>
      </dsp:txBody>
      <dsp:txXfrm>
        <a:off x="1556988" y="3238499"/>
        <a:ext cx="1413823" cy="848294"/>
      </dsp:txXfrm>
    </dsp:sp>
    <dsp:sp modelId="{B163152D-5E00-4EDA-A86B-F75E4596BA77}">
      <dsp:nvSpPr>
        <dsp:cNvPr id="0" name=""/>
        <dsp:cNvSpPr/>
      </dsp:nvSpPr>
      <dsp:spPr>
        <a:xfrm>
          <a:off x="3112194" y="3238499"/>
          <a:ext cx="1413823" cy="8482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Reference Object</a:t>
          </a:r>
          <a:endParaRPr lang="en-US" sz="1200" kern="1200"/>
        </a:p>
      </dsp:txBody>
      <dsp:txXfrm>
        <a:off x="3112194" y="3238499"/>
        <a:ext cx="1413823" cy="848294"/>
      </dsp:txXfrm>
    </dsp:sp>
    <dsp:sp modelId="{0D903124-E108-4101-9C9F-E5D3E24A3B8A}">
      <dsp:nvSpPr>
        <dsp:cNvPr id="0" name=""/>
        <dsp:cNvSpPr/>
      </dsp:nvSpPr>
      <dsp:spPr>
        <a:xfrm>
          <a:off x="4667400" y="3238499"/>
          <a:ext cx="1413823" cy="8482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Sample rate</a:t>
          </a:r>
          <a:endParaRPr lang="en-US" sz="1200" kern="1200"/>
        </a:p>
      </dsp:txBody>
      <dsp:txXfrm>
        <a:off x="4667400" y="3238499"/>
        <a:ext cx="1413823" cy="848294"/>
      </dsp:txXfrm>
    </dsp:sp>
    <dsp:sp modelId="{7176C2FD-B03C-4099-8A99-1602069BAD81}">
      <dsp:nvSpPr>
        <dsp:cNvPr id="0" name=""/>
        <dsp:cNvSpPr/>
      </dsp:nvSpPr>
      <dsp:spPr>
        <a:xfrm>
          <a:off x="2334591" y="4228176"/>
          <a:ext cx="1413823" cy="8482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Sensitivity</a:t>
          </a:r>
          <a:endParaRPr lang="en-US" sz="1200" kern="1200"/>
        </a:p>
      </dsp:txBody>
      <dsp:txXfrm>
        <a:off x="2334591" y="4228176"/>
        <a:ext cx="1413823" cy="8482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F9EF1-7DB0-4650-B2FB-32D3C43870C9}">
      <dsp:nvSpPr>
        <dsp:cNvPr id="0" name=""/>
        <dsp:cNvSpPr/>
      </dsp:nvSpPr>
      <dsp:spPr>
        <a:xfrm>
          <a:off x="720491" y="430860"/>
          <a:ext cx="2024437" cy="2024437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43C79-F1DA-48B2-85C7-9CCB3BBF2D49}">
      <dsp:nvSpPr>
        <dsp:cNvPr id="0" name=""/>
        <dsp:cNvSpPr/>
      </dsp:nvSpPr>
      <dsp:spPr>
        <a:xfrm>
          <a:off x="1151928" y="862298"/>
          <a:ext cx="1161562" cy="116156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0BAAB9-A65F-46CD-9080-8770F6F87626}">
      <dsp:nvSpPr>
        <dsp:cNvPr id="0" name=""/>
        <dsp:cNvSpPr/>
      </dsp:nvSpPr>
      <dsp:spPr>
        <a:xfrm>
          <a:off x="73334" y="3085861"/>
          <a:ext cx="3318750" cy="720000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b="1" kern="1200"/>
            <a:t>Early Detection Techniques (1945-1990)</a:t>
          </a:r>
          <a:endParaRPr lang="en-US" sz="1500" kern="1200"/>
        </a:p>
      </dsp:txBody>
      <dsp:txXfrm>
        <a:off x="73334" y="3085861"/>
        <a:ext cx="3318750" cy="720000"/>
      </dsp:txXfrm>
    </dsp:sp>
    <dsp:sp modelId="{1CFC9D7B-3885-47C3-8126-4DC324AD4DC2}">
      <dsp:nvSpPr>
        <dsp:cNvPr id="0" name=""/>
        <dsp:cNvSpPr/>
      </dsp:nvSpPr>
      <dsp:spPr>
        <a:xfrm>
          <a:off x="4620022" y="430860"/>
          <a:ext cx="2024437" cy="2024437"/>
        </a:xfrm>
        <a:prstGeom prst="ellipse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97C04-DAC0-4387-936B-271A871A015D}">
      <dsp:nvSpPr>
        <dsp:cNvPr id="0" name=""/>
        <dsp:cNvSpPr/>
      </dsp:nvSpPr>
      <dsp:spPr>
        <a:xfrm>
          <a:off x="5051459" y="862298"/>
          <a:ext cx="1161562" cy="116156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4BE661-D8DF-4C24-B5C8-FF90C17C1D1F}">
      <dsp:nvSpPr>
        <dsp:cNvPr id="0" name=""/>
        <dsp:cNvSpPr/>
      </dsp:nvSpPr>
      <dsp:spPr>
        <a:xfrm>
          <a:off x="3972866" y="3085861"/>
          <a:ext cx="3318750" cy="720000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b="1" kern="1200"/>
            <a:t>The Modern Era: Advanced Detection Systems (1990-today)</a:t>
          </a:r>
          <a:endParaRPr lang="en-US" sz="1500" kern="1200"/>
        </a:p>
      </dsp:txBody>
      <dsp:txXfrm>
        <a:off x="3972866" y="3085861"/>
        <a:ext cx="3318750" cy="720000"/>
      </dsp:txXfrm>
    </dsp:sp>
    <dsp:sp modelId="{74937D1A-97D9-47DC-AA14-F43691E5F2B1}">
      <dsp:nvSpPr>
        <dsp:cNvPr id="0" name=""/>
        <dsp:cNvSpPr/>
      </dsp:nvSpPr>
      <dsp:spPr>
        <a:xfrm>
          <a:off x="8519553" y="430860"/>
          <a:ext cx="2024437" cy="2024437"/>
        </a:xfrm>
        <a:prstGeom prst="ellipse">
          <a:avLst/>
        </a:prstGeom>
        <a:solidFill>
          <a:schemeClr val="tx2">
            <a:lumMod val="90000"/>
            <a:lumOff val="1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4CDE3-F59E-4612-87D4-36177EFC6B27}">
      <dsp:nvSpPr>
        <dsp:cNvPr id="0" name=""/>
        <dsp:cNvSpPr/>
      </dsp:nvSpPr>
      <dsp:spPr>
        <a:xfrm>
          <a:off x="8950991" y="862298"/>
          <a:ext cx="1161562" cy="116156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2ADB7A-D19B-4192-A708-48913E3209F3}">
      <dsp:nvSpPr>
        <dsp:cNvPr id="0" name=""/>
        <dsp:cNvSpPr/>
      </dsp:nvSpPr>
      <dsp:spPr>
        <a:xfrm>
          <a:off x="7872397" y="3085861"/>
          <a:ext cx="3318750" cy="720000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b="1" kern="1200"/>
            <a:t>Next-Generation Technologies: The Future of Underwater EO Detection </a:t>
          </a:r>
          <a:endParaRPr lang="en-US" sz="1500" kern="1200"/>
        </a:p>
      </dsp:txBody>
      <dsp:txXfrm>
        <a:off x="7872397" y="3085861"/>
        <a:ext cx="33187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B78B1-652F-466B-805F-46BB90D20226}">
      <dsp:nvSpPr>
        <dsp:cNvPr id="0" name=""/>
        <dsp:cNvSpPr/>
      </dsp:nvSpPr>
      <dsp:spPr>
        <a:xfrm>
          <a:off x="549897" y="1358"/>
          <a:ext cx="2263611" cy="1358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Complex marriage between technological advancement and operational expertise</a:t>
          </a:r>
          <a:endParaRPr lang="en-US" sz="1700" kern="1200"/>
        </a:p>
      </dsp:txBody>
      <dsp:txXfrm>
        <a:off x="549897" y="1358"/>
        <a:ext cx="2263611" cy="1358166"/>
      </dsp:txXfrm>
    </dsp:sp>
    <dsp:sp modelId="{3E9C0888-4BA3-49F2-8D8E-9DB138672655}">
      <dsp:nvSpPr>
        <dsp:cNvPr id="0" name=""/>
        <dsp:cNvSpPr/>
      </dsp:nvSpPr>
      <dsp:spPr>
        <a:xfrm>
          <a:off x="3039869" y="1358"/>
          <a:ext cx="2263611" cy="1358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Focus on diverse environments: rivers, lakes, shallow waters, transition areas, swa</a:t>
          </a:r>
          <a:r>
            <a:rPr lang="en-GB" sz="1700" kern="1200"/>
            <a:t>mps</a:t>
          </a:r>
          <a:endParaRPr lang="en-US" sz="1700" kern="1200"/>
        </a:p>
      </dsp:txBody>
      <dsp:txXfrm>
        <a:off x="3039869" y="1358"/>
        <a:ext cx="2263611" cy="1358166"/>
      </dsp:txXfrm>
    </dsp:sp>
    <dsp:sp modelId="{64B920AE-F403-4FD5-B123-5DF0CA55D634}">
      <dsp:nvSpPr>
        <dsp:cNvPr id="0" name=""/>
        <dsp:cNvSpPr/>
      </dsp:nvSpPr>
      <dsp:spPr>
        <a:xfrm>
          <a:off x="549897" y="1585886"/>
          <a:ext cx="2263611" cy="1358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Systems must enhance, not replace, human judgment</a:t>
          </a:r>
          <a:endParaRPr lang="en-US" sz="1700" kern="1200"/>
        </a:p>
      </dsp:txBody>
      <dsp:txXfrm>
        <a:off x="549897" y="1585886"/>
        <a:ext cx="2263611" cy="1358166"/>
      </dsp:txXfrm>
    </dsp:sp>
    <dsp:sp modelId="{734D245D-68C3-465B-85A2-DF1E5B272E73}">
      <dsp:nvSpPr>
        <dsp:cNvPr id="0" name=""/>
        <dsp:cNvSpPr/>
      </dsp:nvSpPr>
      <dsp:spPr>
        <a:xfrm>
          <a:off x="3039869" y="1585886"/>
          <a:ext cx="2263611" cy="1358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Contrast between large-scale operations and SMEs</a:t>
          </a:r>
          <a:endParaRPr lang="en-US" sz="1700" kern="1200"/>
        </a:p>
      </dsp:txBody>
      <dsp:txXfrm>
        <a:off x="3039869" y="1585886"/>
        <a:ext cx="2263611" cy="1358166"/>
      </dsp:txXfrm>
    </dsp:sp>
    <dsp:sp modelId="{6150F765-E3C3-4DDE-A614-CCEE1853F31E}">
      <dsp:nvSpPr>
        <dsp:cNvPr id="0" name=""/>
        <dsp:cNvSpPr/>
      </dsp:nvSpPr>
      <dsp:spPr>
        <a:xfrm>
          <a:off x="549897" y="3170413"/>
          <a:ext cx="2263611" cy="1358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B</a:t>
          </a:r>
          <a:r>
            <a:rPr lang="en-GB" sz="1700" b="0" i="0" kern="1200"/>
            <a:t>alance between capital investment and operational costs</a:t>
          </a:r>
          <a:endParaRPr lang="en-US" sz="1700" kern="1200"/>
        </a:p>
      </dsp:txBody>
      <dsp:txXfrm>
        <a:off x="549897" y="3170413"/>
        <a:ext cx="2263611" cy="1358166"/>
      </dsp:txXfrm>
    </dsp:sp>
    <dsp:sp modelId="{0D186A75-C357-41DD-8536-9C250062810F}">
      <dsp:nvSpPr>
        <dsp:cNvPr id="0" name=""/>
        <dsp:cNvSpPr/>
      </dsp:nvSpPr>
      <dsp:spPr>
        <a:xfrm>
          <a:off x="3039869" y="3170413"/>
          <a:ext cx="2263611" cy="1358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Training and certification requirements</a:t>
          </a:r>
          <a:endParaRPr lang="en-US" sz="1700" kern="1200"/>
        </a:p>
      </dsp:txBody>
      <dsp:txXfrm>
        <a:off x="3039869" y="3170413"/>
        <a:ext cx="2263611" cy="1358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56A32-FA78-4038-9AD5-6ECE01F5E9C5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8C99D-DED5-46B4-8534-24FBA5918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28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40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571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63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D8EA8-38DA-AF4B-D6F9-0583101A7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A59088-2C17-391F-3980-DF4ABCFDE1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944880-B018-0228-7EFD-9B584D2F6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D05EC-1059-0576-3CE7-34ABEB4D1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152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382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84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683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163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90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79F1F-188D-B6FE-407E-B5348D42B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AAC0DC-56F9-FEAE-6DC6-33506B529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42668-D16D-587D-4953-5A958E562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GB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12AB6-2AB3-0269-F64B-D6F39D478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533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5FA80-76CF-4677-B23F-91E402C7E1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07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250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0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8C99D-DED5-46B4-8534-24FBA59180F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20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793B5-B211-BB02-4F35-5F2937998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330D9-8CC6-2B65-71DF-BAD15DFDD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EE8B0-2588-1DB2-55C4-2B1CA2F01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84952-116D-1D30-E6C8-701319B3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A0FAE-D452-F8DD-EF4D-DF6B51B2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3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EE7B-08FA-FAC5-31A3-5AB07ECE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72F0F-8C35-0FEE-B7C4-AAB24ED24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ADAE6-291A-6EFF-9B1F-9230C5A0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911B2-2A8A-47A4-FA49-E27BFAC7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80BE4-F690-089A-6609-B7491815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63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F9C4D0-D75B-D7EE-621A-454D8076EE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35CCC-75A3-1FF5-1C08-3C53E377E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A844E-2C66-CACB-8B97-A436469C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7BE1B-74FF-2457-BF59-FD8D33C5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06DD3-FCCA-DB34-60CA-A5DBDE4A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65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8AA1-06C5-C987-BC83-534C3E93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0B83B-579E-B784-3FB8-752EA9B23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FAD5-B303-49EB-5FF4-D693AA18A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FDF1C-176E-C832-93FA-F62E654FD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B8315-23F2-0723-7102-49967BD96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617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099B7-584A-1657-A1D0-EF9D0157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155AB-27EE-4352-85EF-3D92801C4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D74C5-AE4E-7320-6ADC-C890ECE3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600DE-426F-D18A-5818-CE3A06C3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836AD-754B-507B-E509-4A656CE9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03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25224-FDFB-5605-33DB-08EC5EFF9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CC335-FB15-CD52-DC53-A6C9CA076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27DFB-41A3-B235-B448-0DE05418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5CEA4-C20D-5F4D-F82C-29EE6B04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57767-9324-03CB-0F9F-E493ADF96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23821-E3CF-870E-B1F5-A3099B01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150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0646D-B7AE-C4DA-7D53-83BFA521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9CFA7-B835-0CA9-41BE-25F186B41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74A643-F1E7-893B-D427-2BC37DA36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75E0A-FCF3-1069-6254-56EFE4786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D2F38-42A1-C59C-C66C-7DEF17C29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25BC0-96A9-6431-1C8B-B96F6606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30DC21-A8CF-77BD-C019-91F318011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D7F8DE-3B3E-13C7-6004-41ECA388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94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5D8C-679D-6BC2-AFDE-1A7FABC33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6308F-2DAA-1019-87FA-26BD2FB9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81B47-2A96-448F-85A0-47432D626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207D9-0B8C-A488-686E-51F6417F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39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C2236E-EB0E-CC31-4ABD-69E6AE56E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DCA97-8AEC-EF42-0578-105BF4278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BF0D7-A48D-C498-6A00-953418C7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79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EBBEB-8C74-0132-FF60-30EBA56A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3BB0-8183-E0CC-11CD-A51C81953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8E6A0-61FC-DB07-DC6C-C24EF03C2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B326A-1B9D-1D84-3010-39BC0B32C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16FD-C243-CCB8-0AFA-4D6244B7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62D5C-07AF-7B7F-3593-FFE21A69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32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CB5F-3434-A855-C203-D6407C8E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D9C48D-C769-3F9A-6C11-EAF2D131B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D05F9-33E0-B06A-66EB-35D7CD482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E7E55-4655-057C-5AED-26352F05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5F75A-B2A0-AAA2-9D5D-1FFA0705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2EF2-6199-8C49-2351-CD1C5E73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19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73FD5-7567-B5D3-6914-DED397D22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26F3C-86C9-1EA6-5DB0-2D0CC4A08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00483-F072-6EAF-7669-A797371AA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C04012-DE83-4187-8EB9-AD5295E3256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1DE6B-7192-6FDC-50CC-4EBC67897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14408-2E2D-B551-BE31-057277A2A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097944-1DE5-4E7B-BC59-D6196F3A6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08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openxmlformats.org/officeDocument/2006/relationships/image" Target="../media/image2.png"/><Relationship Id="rId10" Type="http://schemas.microsoft.com/office/2007/relationships/diagramDrawing" Target="../diagrams/drawing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706D2F-4034-B099-293A-EE600606B8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1" r="-1" b="1370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EAB29-DE92-1ED4-6197-E57577602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The Evolution of Underwater Explosive Ordnance Detection: Next-Generation Approaches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17C2A-4AEB-72CB-DE4A-6C3544C94338}"/>
              </a:ext>
            </a:extLst>
          </p:cNvPr>
          <p:cNvSpPr txBox="1"/>
          <p:nvPr/>
        </p:nvSpPr>
        <p:spPr>
          <a:xfrm>
            <a:off x="1527048" y="4599432"/>
            <a:ext cx="9144000" cy="153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i="1">
                <a:solidFill>
                  <a:schemeClr val="bg1"/>
                </a:solidFill>
              </a:rPr>
              <a:t>Cavtat, Croatia 2025</a:t>
            </a:r>
          </a:p>
        </p:txBody>
      </p:sp>
      <p:sp>
        <p:nvSpPr>
          <p:cNvPr id="3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21838B0-80F5-D163-49A0-0882ACDB84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6000"/>
          </a:blip>
          <a:srcRect/>
          <a:stretch>
            <a:fillRect/>
          </a:stretch>
        </p:blipFill>
        <p:spPr>
          <a:xfrm>
            <a:off x="10878900" y="5884898"/>
            <a:ext cx="873368" cy="5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79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1FE7E61F-7863-74FD-1946-F6DB169AC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AB5AA7-EBAA-0BE7-8925-9DDA3F668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4D89A2-1760-76FA-6414-E7E892B00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821168-C468-FCF9-25AE-1FD1D499E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7FE7B0-ABB0-E978-0419-8FBE6C152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E0C37-1614-38A8-E1F9-995621F98E98}"/>
              </a:ext>
            </a:extLst>
          </p:cNvPr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Remotely operated air-lift (ROAL)</a:t>
            </a:r>
          </a:p>
        </p:txBody>
      </p:sp>
      <p:pic>
        <p:nvPicPr>
          <p:cNvPr id="8" name="Picture 7" descr="A close-up of a ship&#10;&#10;Description automatically generated">
            <a:extLst>
              <a:ext uri="{FF2B5EF4-FFF2-40B4-BE49-F238E27FC236}">
                <a16:creationId xmlns:a16="http://schemas.microsoft.com/office/drawing/2014/main" id="{D651CA70-8B9D-9B1C-A6A8-DE594FB13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3" y="1576447"/>
            <a:ext cx="8535828" cy="4636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8B4B1A-E260-A0C7-A7A8-DBF61EAFA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510" b="3048"/>
          <a:stretch/>
        </p:blipFill>
        <p:spPr>
          <a:xfrm>
            <a:off x="8901953" y="1576447"/>
            <a:ext cx="2884394" cy="463686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ACDEA38-3FC8-880B-B2B5-917F0410AC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6000"/>
          </a:blip>
          <a:srcRect/>
          <a:stretch>
            <a:fillRect/>
          </a:stretch>
        </p:blipFill>
        <p:spPr>
          <a:xfrm>
            <a:off x="157700" y="6213310"/>
            <a:ext cx="873368" cy="574603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462B48D-F268-0E72-1CA0-A1BC0C9931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6000"/>
          </a:blip>
          <a:srcRect b="75381"/>
          <a:stretch>
            <a:fillRect/>
          </a:stretch>
        </p:blipFill>
        <p:spPr>
          <a:xfrm>
            <a:off x="1150393" y="6433041"/>
            <a:ext cx="10456033" cy="13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00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and with a bullet&#10;&#10;AI-generated content may be incorrect.">
            <a:extLst>
              <a:ext uri="{FF2B5EF4-FFF2-40B4-BE49-F238E27FC236}">
                <a16:creationId xmlns:a16="http://schemas.microsoft.com/office/drawing/2014/main" id="{5AA62B55-A779-85E7-272D-1C3E03A9D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9" b="5986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58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8E21A-5B84-E58E-1FBE-D35618B90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41C67D0-A496-4B86-BF61-263FF9EFD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ight Triangle 6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CB9E7-6ADC-8027-9315-48234E473F27}"/>
              </a:ext>
            </a:extLst>
          </p:cNvPr>
          <p:cNvSpPr txBox="1"/>
          <p:nvPr/>
        </p:nvSpPr>
        <p:spPr>
          <a:xfrm>
            <a:off x="5755226" y="781711"/>
            <a:ext cx="5327272" cy="948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Challenges</a:t>
            </a:r>
          </a:p>
        </p:txBody>
      </p:sp>
      <p:pic>
        <p:nvPicPr>
          <p:cNvPr id="15" name="Picture 14" descr="Two men sitting in a room with monitors and screens&#10;&#10;AI-generated content may be incorrect.">
            <a:extLst>
              <a:ext uri="{FF2B5EF4-FFF2-40B4-BE49-F238E27FC236}">
                <a16:creationId xmlns:a16="http://schemas.microsoft.com/office/drawing/2014/main" id="{C77EABBA-B6BF-8FA5-0E44-839289BB7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4" y="1286431"/>
            <a:ext cx="4629378" cy="309011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242D13F-4880-F1B4-6075-C75C5A6BDD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5381"/>
          <a:stretch>
            <a:fillRect/>
          </a:stretch>
        </p:blipFill>
        <p:spPr>
          <a:xfrm>
            <a:off x="1285240" y="4548490"/>
            <a:ext cx="3523827" cy="45544"/>
          </a:xfrm>
          <a:prstGeom prst="rect">
            <a:avLst/>
          </a:prstGeom>
        </p:spPr>
      </p:pic>
      <p:pic>
        <p:nvPicPr>
          <p:cNvPr id="10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C038D998-49E4-5E63-E63C-5DE510D0F2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6000"/>
          </a:blip>
          <a:srcRect/>
          <a:stretch>
            <a:fillRect/>
          </a:stretch>
        </p:blipFill>
        <p:spPr>
          <a:xfrm>
            <a:off x="157700" y="6213310"/>
            <a:ext cx="873368" cy="5746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80E7F7F-E728-1101-06E4-3754A4880F38}"/>
              </a:ext>
            </a:extLst>
          </p:cNvPr>
          <p:cNvSpPr txBox="1"/>
          <p:nvPr/>
        </p:nvSpPr>
        <p:spPr>
          <a:xfrm>
            <a:off x="1661619" y="4547096"/>
            <a:ext cx="609777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kern="1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SeaTerra GmbH</a:t>
            </a:r>
            <a:endParaRPr lang="en-GB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" name="TextBox 12">
            <a:extLst>
              <a:ext uri="{FF2B5EF4-FFF2-40B4-BE49-F238E27FC236}">
                <a16:creationId xmlns:a16="http://schemas.microsoft.com/office/drawing/2014/main" id="{181D2FBD-3770-800B-C511-C0C43442DFF8}"/>
              </a:ext>
            </a:extLst>
          </p:cNvPr>
          <p:cNvGraphicFramePr/>
          <p:nvPr/>
        </p:nvGraphicFramePr>
        <p:xfrm>
          <a:off x="5718365" y="1701217"/>
          <a:ext cx="5853378" cy="4529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35252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2EBFA83-D4DB-4CA0-B229-9E44634D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D0E624-EEBE-3F74-B8FE-9737467B5A2C}"/>
              </a:ext>
            </a:extLst>
          </p:cNvPr>
          <p:cNvSpPr txBox="1"/>
          <p:nvPr/>
        </p:nvSpPr>
        <p:spPr>
          <a:xfrm>
            <a:off x="6597016" y="905011"/>
            <a:ext cx="4589328" cy="18891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Main Strategic Focus: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Transition from Service-Only to Engineering-Focused UXO Maritime Operations</a:t>
            </a: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Graphic 14" descr="Bullseye">
            <a:extLst>
              <a:ext uri="{FF2B5EF4-FFF2-40B4-BE49-F238E27FC236}">
                <a16:creationId xmlns:a16="http://schemas.microsoft.com/office/drawing/2014/main" id="{D0831F1F-AE34-AE37-0569-C4A8C6241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70" y="895610"/>
            <a:ext cx="5058020" cy="50580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9F54AD-7141-D88C-C556-67DB504D500E}"/>
              </a:ext>
            </a:extLst>
          </p:cNvPr>
          <p:cNvSpPr txBox="1"/>
          <p:nvPr/>
        </p:nvSpPr>
        <p:spPr>
          <a:xfrm>
            <a:off x="6597016" y="2965592"/>
            <a:ext cx="4589328" cy="298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dirty="0">
                <a:effectLst/>
              </a:rPr>
              <a:t>Key Development Areas: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Sustainable Capability Development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Technology Integration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Safety &amp; Effectiveness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Commercial Development</a:t>
            </a:r>
          </a:p>
        </p:txBody>
      </p:sp>
    </p:spTree>
    <p:extLst>
      <p:ext uri="{BB962C8B-B14F-4D97-AF65-F5344CB8AC3E}">
        <p14:creationId xmlns:p14="http://schemas.microsoft.com/office/powerpoint/2010/main" val="2331354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and clock in the sand&#10;&#10;Description automatically generated">
            <a:extLst>
              <a:ext uri="{FF2B5EF4-FFF2-40B4-BE49-F238E27FC236}">
                <a16:creationId xmlns:a16="http://schemas.microsoft.com/office/drawing/2014/main" id="{EED4E273-36BF-A648-0DCB-F0D2E684D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r="17166" b="2"/>
          <a:stretch/>
        </p:blipFill>
        <p:spPr>
          <a:xfrm>
            <a:off x="4654296" y="10"/>
            <a:ext cx="753770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8CFA6EE9-74B9-0A1B-D4AC-F006624DD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12" y="806357"/>
            <a:ext cx="4928616" cy="49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7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36000"/>
          </a:blip>
          <a:srcRect/>
          <a:stretch>
            <a:fillRect/>
          </a:stretch>
        </p:blipFill>
        <p:spPr>
          <a:xfrm>
            <a:off x="601453" y="5884899"/>
            <a:ext cx="873368" cy="5746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6000"/>
          </a:blip>
          <a:srcRect b="75381"/>
          <a:stretch>
            <a:fillRect/>
          </a:stretch>
        </p:blipFill>
        <p:spPr>
          <a:xfrm>
            <a:off x="1594146" y="6104630"/>
            <a:ext cx="10456033" cy="135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C6BB5A-68AB-8504-17E6-B4478B64E961}"/>
              </a:ext>
            </a:extLst>
          </p:cNvPr>
          <p:cNvSpPr txBox="1"/>
          <p:nvPr/>
        </p:nvSpPr>
        <p:spPr>
          <a:xfrm>
            <a:off x="6096000" y="891404"/>
            <a:ext cx="4985014" cy="4436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The Explosive Ordnance Knowledge Hub (EOK HUB) serves as a central point for exchanging knowledge and experience in the explosive ordnance sector. It is an independent and transparent platform where you can access information on a range of topics, from machines to policy, dogs to unmanned aerial systems.</a:t>
            </a:r>
            <a:r>
              <a:rPr lang="en-GB" i="0" dirty="0">
                <a:solidFill>
                  <a:srgbClr val="000000"/>
                </a:solidFill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i="0" dirty="0">
                <a:solidFill>
                  <a:srgbClr val="000000"/>
                </a:solidFill>
              </a:rPr>
              <a:t>EOKHUB Digital Magazine, launched in 2025, emerges as a bi-monthly publication that connects explosive ordnance experts, security professionals, and technology innovators worldwide through compelling narratives, technical content, and industry insights.</a:t>
            </a:r>
            <a:endParaRPr lang="en-GB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over of a magazine&#10;&#10;AI-generated content may be incorrect.">
            <a:extLst>
              <a:ext uri="{FF2B5EF4-FFF2-40B4-BE49-F238E27FC236}">
                <a16:creationId xmlns:a16="http://schemas.microsoft.com/office/drawing/2014/main" id="{9BA5E33F-C7EC-9518-F145-DAC21F997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52" y="3202982"/>
            <a:ext cx="4292929" cy="2386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D923-DCB5-3F3E-26C6-54697943C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53" y="202088"/>
            <a:ext cx="4292929" cy="248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18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F077D-752B-DEED-110E-05990011B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85" b="2219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73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2">
            <a:extLst>
              <a:ext uri="{FF2B5EF4-FFF2-40B4-BE49-F238E27FC236}">
                <a16:creationId xmlns:a16="http://schemas.microsoft.com/office/drawing/2014/main" id="{D713D0C1-51A1-17F6-F7CD-26502C056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6033637"/>
              </p:ext>
            </p:extLst>
          </p:nvPr>
        </p:nvGraphicFramePr>
        <p:xfrm>
          <a:off x="1172095" y="618228"/>
          <a:ext cx="2938058" cy="5386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TextBox 2">
            <a:extLst>
              <a:ext uri="{FF2B5EF4-FFF2-40B4-BE49-F238E27FC236}">
                <a16:creationId xmlns:a16="http://schemas.microsoft.com/office/drawing/2014/main" id="{0E6A8A59-C776-4492-79F6-EC261D939B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0116065"/>
              </p:ext>
            </p:extLst>
          </p:nvPr>
        </p:nvGraphicFramePr>
        <p:xfrm>
          <a:off x="4883110" y="455207"/>
          <a:ext cx="6083006" cy="5345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6D6DF308-F85A-DBE2-E86B-20CFEC83088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6000"/>
          </a:blip>
          <a:srcRect/>
          <a:stretch>
            <a:fillRect/>
          </a:stretch>
        </p:blipFill>
        <p:spPr>
          <a:xfrm>
            <a:off x="601453" y="5884899"/>
            <a:ext cx="873368" cy="57460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0749466-FB82-05E6-C8F1-783FD9B63CE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36000"/>
          </a:blip>
          <a:srcRect b="75381"/>
          <a:stretch>
            <a:fillRect/>
          </a:stretch>
        </p:blipFill>
        <p:spPr>
          <a:xfrm>
            <a:off x="1594146" y="6104630"/>
            <a:ext cx="10456033" cy="13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2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6D880B-E35C-79B4-6A9D-6ADEB3D6F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4C6E5FB-A190-8ED8-26DB-A2322AD27A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rcRect/>
          <a:stretch>
            <a:fillRect/>
          </a:stretch>
        </p:blipFill>
        <p:spPr>
          <a:xfrm>
            <a:off x="601453" y="5884899"/>
            <a:ext cx="873368" cy="57460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6FB4B97-FE7C-0B2E-9639-302EC49E95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6000"/>
          </a:blip>
          <a:srcRect b="75381"/>
          <a:stretch>
            <a:fillRect/>
          </a:stretch>
        </p:blipFill>
        <p:spPr>
          <a:xfrm>
            <a:off x="1594146" y="6104630"/>
            <a:ext cx="10456033" cy="135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348D16-68D0-A1A9-FCF2-B0FDBFF09D64}"/>
              </a:ext>
            </a:extLst>
          </p:cNvPr>
          <p:cNvSpPr txBox="1"/>
          <p:nvPr/>
        </p:nvSpPr>
        <p:spPr>
          <a:xfrm>
            <a:off x="601453" y="302623"/>
            <a:ext cx="10989094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Historical Perspective: The Foundations of Underwater EO Detection</a:t>
            </a:r>
            <a:endParaRPr lang="en-GB" sz="2800" kern="1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6AF32D8-EEF6-03B5-8FAB-BC192BABE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9925" y="318619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058" name="TextBox 8">
            <a:extLst>
              <a:ext uri="{FF2B5EF4-FFF2-40B4-BE49-F238E27FC236}">
                <a16:creationId xmlns:a16="http://schemas.microsoft.com/office/drawing/2014/main" id="{7E6A207C-BC90-B64C-09D0-C08B70358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5826325"/>
              </p:ext>
            </p:extLst>
          </p:nvPr>
        </p:nvGraphicFramePr>
        <p:xfrm>
          <a:off x="601453" y="1275908"/>
          <a:ext cx="11264482" cy="4236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9423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uniform walking on a path&#10;&#10;Description automatically generated">
            <a:extLst>
              <a:ext uri="{FF2B5EF4-FFF2-40B4-BE49-F238E27FC236}">
                <a16:creationId xmlns:a16="http://schemas.microsoft.com/office/drawing/2014/main" id="{4F96640D-D67E-5070-D021-99C01B8143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5ECC27-904C-58FB-ADD9-F3B44E81C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r="3922"/>
          <a:stretch/>
        </p:blipFill>
        <p:spPr>
          <a:xfrm>
            <a:off x="101600" y="127000"/>
            <a:ext cx="4170390" cy="2489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C3C565-5454-C752-B921-AFCE65B93F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t="1166" r="1994" b="1166"/>
          <a:stretch/>
        </p:blipFill>
        <p:spPr>
          <a:xfrm>
            <a:off x="4368800" y="4229100"/>
            <a:ext cx="4170389" cy="2489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576934-B083-0553-6AE9-024BBA9700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318" r="22210" b="-318"/>
          <a:stretch/>
        </p:blipFill>
        <p:spPr>
          <a:xfrm>
            <a:off x="101600" y="2743201"/>
            <a:ext cx="4170390" cy="39877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EB7F92-F527-95DB-FD76-788D173345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t="317" r="25604"/>
          <a:stretch/>
        </p:blipFill>
        <p:spPr>
          <a:xfrm>
            <a:off x="4368800" y="127001"/>
            <a:ext cx="4170389" cy="3975099"/>
          </a:xfrm>
          <a:prstGeom prst="rect">
            <a:avLst/>
          </a:prstGeom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D83C6298-B70D-71DB-43A1-54C22D313D13}"/>
              </a:ext>
            </a:extLst>
          </p:cNvPr>
          <p:cNvSpPr txBox="1"/>
          <p:nvPr/>
        </p:nvSpPr>
        <p:spPr>
          <a:xfrm>
            <a:off x="8905095" y="3555481"/>
            <a:ext cx="2880505" cy="144430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>
              <a:spcBef>
                <a:spcPts val="60"/>
              </a:spcBef>
            </a:pPr>
            <a:r>
              <a:rPr lang="en-US" sz="1867" b="1" spc="7" dirty="0">
                <a:solidFill>
                  <a:srgbClr val="0070C0"/>
                </a:solidFill>
                <a:ea typeface="Ebrima" panose="02000000000000000000" pitchFamily="2" charset="0"/>
                <a:cs typeface="Ebrima" panose="02000000000000000000" pitchFamily="2" charset="0"/>
              </a:rPr>
              <a:t>3D VISUALIZATION OF THE WW II GERMAN SUNKEN VESSELS FROM SPECIALIZED SOFTWARE - HYDROGRAPHIC SURVEY</a:t>
            </a:r>
            <a:endParaRPr lang="sr-Latn-RS" sz="1867" dirty="0">
              <a:solidFill>
                <a:srgbClr val="0070C0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AutoShape 15">
            <a:extLst>
              <a:ext uri="{FF2B5EF4-FFF2-40B4-BE49-F238E27FC236}">
                <a16:creationId xmlns:a16="http://schemas.microsoft.com/office/drawing/2014/main" id="{6C457AE6-A82E-CCE6-A3D6-3A9C0D416E2C}"/>
              </a:ext>
            </a:extLst>
          </p:cNvPr>
          <p:cNvSpPr/>
          <p:nvPr/>
        </p:nvSpPr>
        <p:spPr>
          <a:xfrm rot="5400000" flipH="1">
            <a:off x="11376877" y="2375314"/>
            <a:ext cx="30763" cy="5706139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200" dirty="0"/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1583A14F-3168-4B62-E308-5CA4D94092F9}"/>
              </a:ext>
            </a:extLst>
          </p:cNvPr>
          <p:cNvSpPr txBox="1"/>
          <p:nvPr/>
        </p:nvSpPr>
        <p:spPr>
          <a:xfrm>
            <a:off x="8905095" y="5377463"/>
            <a:ext cx="2766205" cy="25391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>
              <a:spcBef>
                <a:spcPts val="60"/>
              </a:spcBef>
            </a:pPr>
            <a:r>
              <a:rPr lang="en-US" sz="1600" spc="7" dirty="0">
                <a:solidFill>
                  <a:srgbClr val="032539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Credit: Millennium team</a:t>
            </a:r>
            <a:endParaRPr lang="sr-Latn-RS" sz="1600" dirty="0">
              <a:solidFill>
                <a:srgbClr val="032539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91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FFB01F89-D65D-6053-E1B1-67913DFEA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FB10E0-94F9-51E5-00F3-4394FE9B3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35AA80-E32C-92EA-E725-1926F7FB9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1D565-D8FB-3BE5-8324-DA756DD13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04E8D6-EA68-0BE7-E669-ED755259E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8882B-6EE9-009F-2078-303184DBF496}"/>
              </a:ext>
            </a:extLst>
          </p:cNvPr>
          <p:cNvSpPr txBox="1"/>
          <p:nvPr/>
        </p:nvSpPr>
        <p:spPr>
          <a:xfrm>
            <a:off x="699714" y="353160"/>
            <a:ext cx="112528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571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Underwater Time-domain Frequency Electromagnetic (TFEM)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D776092-239A-0DF9-7963-B3078E6E0C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rcRect/>
          <a:stretch>
            <a:fillRect/>
          </a:stretch>
        </p:blipFill>
        <p:spPr>
          <a:xfrm>
            <a:off x="157700" y="6213310"/>
            <a:ext cx="873368" cy="574603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068AD7F-26DD-7058-E083-ABE01108B3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6000"/>
          </a:blip>
          <a:srcRect b="75381"/>
          <a:stretch>
            <a:fillRect/>
          </a:stretch>
        </p:blipFill>
        <p:spPr>
          <a:xfrm>
            <a:off x="1150393" y="6433041"/>
            <a:ext cx="10456033" cy="135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7B3B05-884F-95F4-8329-2E254452602F}"/>
              </a:ext>
            </a:extLst>
          </p:cNvPr>
          <p:cNvSpPr txBox="1"/>
          <p:nvPr/>
        </p:nvSpPr>
        <p:spPr>
          <a:xfrm>
            <a:off x="6476440" y="1782827"/>
            <a:ext cx="6094878" cy="4484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Technical specifications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Length: 8.60 meters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Width: 6.20 meters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Draft of Pontoons 0.40 meters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Water Depths for Operation: 3.0 to 25.0 meters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Water Depth Control: Echo sounder on the ship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Height Adjustment to Topography: Automatic winch control linked with echo sounder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Surface Positioning: BX982 GNSS Positioning and Heading System (RTK)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Underwater Positioning: USBL (Ultra-Short Baseline), DVL (Doppler Velocity Log)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Transmitter Power: 4 to 40 Amps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Sampling Rate: 10 Hz to 100 Hz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Data Recording: Onboard using AGS Track software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Resolution: 32-bit, up to 1 MHz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Measurement Line Spacing: 4.0 meters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Measurement Field Map: DXF overlay</a:t>
            </a:r>
          </a:p>
        </p:txBody>
      </p:sp>
      <p:pic>
        <p:nvPicPr>
          <p:cNvPr id="17" name="Picture 16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6D32CF41-A264-0F4B-6A6A-3CD006DCC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9" y="1850950"/>
            <a:ext cx="6254261" cy="43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45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CCAE156F-E037-C7DD-2B56-167961B78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795530-6BB0-8E93-06A7-173D720FE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2A703B-DB35-C0F9-D168-F872BC27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A11D8-5056-1DAF-51AE-0A31B6425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8C462C-D65C-5F30-E223-E670EFCDE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A3AAE-FF8F-7AE3-CB7C-C2480987FF31}"/>
              </a:ext>
            </a:extLst>
          </p:cNvPr>
          <p:cNvSpPr txBox="1"/>
          <p:nvPr/>
        </p:nvSpPr>
        <p:spPr>
          <a:xfrm>
            <a:off x="699714" y="353160"/>
            <a:ext cx="9069574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571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A2dvance Near-surface Detection System</a:t>
            </a: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4C1058F-0B6C-41F0-5E68-769C64228D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rcRect/>
          <a:stretch>
            <a:fillRect/>
          </a:stretch>
        </p:blipFill>
        <p:spPr>
          <a:xfrm>
            <a:off x="157700" y="6213310"/>
            <a:ext cx="873368" cy="574603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330DB0E-EB1D-D61A-4665-FEC8A9CBF4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6000"/>
          </a:blip>
          <a:srcRect b="75381"/>
          <a:stretch>
            <a:fillRect/>
          </a:stretch>
        </p:blipFill>
        <p:spPr>
          <a:xfrm>
            <a:off x="1150393" y="6433041"/>
            <a:ext cx="10456033" cy="135142"/>
          </a:xfrm>
          <a:prstGeom prst="rect">
            <a:avLst/>
          </a:prstGeom>
        </p:spPr>
      </p:pic>
      <p:pic>
        <p:nvPicPr>
          <p:cNvPr id="13" name="Picture 12" descr="A beach with a boat in the distance&#10;&#10;Description automatically generated">
            <a:extLst>
              <a:ext uri="{FF2B5EF4-FFF2-40B4-BE49-F238E27FC236}">
                <a16:creationId xmlns:a16="http://schemas.microsoft.com/office/drawing/2014/main" id="{C15C7378-365D-33DE-237D-B54686EB78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709" r="-265" b="31004"/>
          <a:stretch/>
        </p:blipFill>
        <p:spPr>
          <a:xfrm>
            <a:off x="1150393" y="1576447"/>
            <a:ext cx="10456033" cy="1793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D70C62-7150-6C81-C18D-F117609D10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393" y="3429000"/>
            <a:ext cx="10386183" cy="2830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085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96576-47B1-3CC3-6774-C0D33FA9AAD6}"/>
              </a:ext>
            </a:extLst>
          </p:cNvPr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UXO Crawler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A42A4F0-92D8-FC96-7F36-7A4739DA4D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rcRect/>
          <a:stretch>
            <a:fillRect/>
          </a:stretch>
        </p:blipFill>
        <p:spPr>
          <a:xfrm>
            <a:off x="157700" y="6213310"/>
            <a:ext cx="873368" cy="574603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831D779-E6F4-B810-BF92-88D9635BA4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6000"/>
          </a:blip>
          <a:srcRect b="75381"/>
          <a:stretch>
            <a:fillRect/>
          </a:stretch>
        </p:blipFill>
        <p:spPr>
          <a:xfrm>
            <a:off x="1150393" y="6433041"/>
            <a:ext cx="10456033" cy="135142"/>
          </a:xfrm>
          <a:prstGeom prst="rect">
            <a:avLst/>
          </a:prstGeom>
        </p:spPr>
      </p:pic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B61B77F2-7385-FB52-A978-A6A1EE0EB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45" y="1796178"/>
            <a:ext cx="5882509" cy="4092426"/>
          </a:xfrm>
          <a:prstGeom prst="rect">
            <a:avLst/>
          </a:prstGeom>
        </p:spPr>
      </p:pic>
      <p:pic>
        <p:nvPicPr>
          <p:cNvPr id="27" name="Picture 26" descr="A robot in the water&#10;&#10;Description automatically generated">
            <a:extLst>
              <a:ext uri="{FF2B5EF4-FFF2-40B4-BE49-F238E27FC236}">
                <a16:creationId xmlns:a16="http://schemas.microsoft.com/office/drawing/2014/main" id="{8C8280F0-9F46-F2CA-242D-8A621BD2A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6" y="1796178"/>
            <a:ext cx="5399714" cy="40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4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4102</TotalTime>
  <Words>467</Words>
  <Application>Microsoft Office PowerPoint</Application>
  <PresentationFormat>Widescreen</PresentationFormat>
  <Paragraphs>90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Ebrima</vt:lpstr>
      <vt:lpstr>Office Theme</vt:lpstr>
      <vt:lpstr>The Evolution of Underwater Explosive Ordnance Detection: Next-Generation Approaches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Branislav Jovanovic</dc:creator>
  <cp:lastModifiedBy>sanja.vakula sanja.vakula</cp:lastModifiedBy>
  <cp:revision>10</cp:revision>
  <cp:lastPrinted>2024-06-10T13:38:46Z</cp:lastPrinted>
  <dcterms:created xsi:type="dcterms:W3CDTF">2024-06-07T12:11:56Z</dcterms:created>
  <dcterms:modified xsi:type="dcterms:W3CDTF">2025-03-25T08:55:35Z</dcterms:modified>
</cp:coreProperties>
</file>