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6" r:id="rId5"/>
    <p:sldId id="628" r:id="rId6"/>
    <p:sldId id="618" r:id="rId7"/>
    <p:sldId id="629" r:id="rId8"/>
    <p:sldId id="624" r:id="rId9"/>
    <p:sldId id="623" r:id="rId10"/>
    <p:sldId id="625" r:id="rId11"/>
    <p:sldId id="626" r:id="rId12"/>
    <p:sldId id="627" r:id="rId13"/>
    <p:sldId id="619" r:id="rId14"/>
    <p:sldId id="352" r:id="rId15"/>
    <p:sldId id="364" r:id="rId16"/>
    <p:sldId id="365" r:id="rId17"/>
    <p:sldId id="400" r:id="rId18"/>
    <p:sldId id="496" r:id="rId19"/>
    <p:sldId id="620" r:id="rId20"/>
    <p:sldId id="286" r:id="rId21"/>
    <p:sldId id="611" r:id="rId22"/>
    <p:sldId id="374" r:id="rId23"/>
    <p:sldId id="613" r:id="rId24"/>
    <p:sldId id="284" r:id="rId25"/>
  </p:sldIdLst>
  <p:sldSz cx="9144000" cy="5143500" type="screen16x9"/>
  <p:notesSz cx="6797675" cy="9926638"/>
  <p:defaultText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8" algn="l" defTabSz="457124" rtl="0" eaLnBrk="1" latinLnBrk="0" hangingPunct="1">
      <a:defRPr sz="1800" kern="1200">
        <a:solidFill>
          <a:schemeClr val="tx1"/>
        </a:solidFill>
        <a:latin typeface="+mn-lt"/>
        <a:ea typeface="+mn-ea"/>
        <a:cs typeface="+mn-cs"/>
      </a:defRPr>
    </a:lvl3pPr>
    <a:lvl4pPr marL="1371372"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19"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7" algn="l" defTabSz="457124" rtl="0" eaLnBrk="1" latinLnBrk="0" hangingPunct="1">
      <a:defRPr sz="1800" kern="1200">
        <a:solidFill>
          <a:schemeClr val="tx1"/>
        </a:solidFill>
        <a:latin typeface="+mn-lt"/>
        <a:ea typeface="+mn-ea"/>
        <a:cs typeface="+mn-cs"/>
      </a:defRPr>
    </a:lvl8pPr>
    <a:lvl9pPr marL="3656991" algn="l" defTabSz="45712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8" pos="2934" userDrawn="1">
          <p15:clr>
            <a:srgbClr val="F26B43"/>
          </p15:clr>
        </p15:guide>
        <p15:guide id="19" orient="horz"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820FBF-A8C3-84AC-664C-A6C55A778861}" name="Carolina Marta Bustillo Moran" initials="CMBM" userId="S::cmbm@gmv.com::9c42fc2a-5bda-46c2-b45b-df2cd4a160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cente Javier de Ayala Parets" initials="VJdAP" lastIdx="4" clrIdx="0">
    <p:extLst>
      <p:ext uri="{19B8F6BF-5375-455C-9EA6-DF929625EA0E}">
        <p15:presenceInfo xmlns:p15="http://schemas.microsoft.com/office/powerpoint/2012/main" userId="S-1-5-21-1485405084-1546518020-4108744313-857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001B"/>
    <a:srgbClr val="727272"/>
    <a:srgbClr val="FFFFFF"/>
    <a:srgbClr val="EBEBEB"/>
    <a:srgbClr val="A6A6A6"/>
    <a:srgbClr val="262626"/>
    <a:srgbClr val="E0E0E0"/>
    <a:srgbClr val="640010"/>
    <a:srgbClr val="860015"/>
    <a:srgbClr val="DF0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26A7A-6A3B-4276-98D7-DF12712B6B0C}" v="2" dt="2025-04-01T12:46:40.7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87530" autoAdjust="0"/>
  </p:normalViewPr>
  <p:slideViewPr>
    <p:cSldViewPr snapToObjects="1" showGuides="1">
      <p:cViewPr varScale="1">
        <p:scale>
          <a:sx n="48" d="100"/>
          <a:sy n="48" d="100"/>
        </p:scale>
        <p:origin x="44" y="656"/>
      </p:cViewPr>
      <p:guideLst>
        <p:guide pos="2934"/>
        <p:guide orient="horz" pos="1620"/>
      </p:guideLst>
    </p:cSldViewPr>
  </p:slideViewPr>
  <p:notesTextViewPr>
    <p:cViewPr>
      <p:scale>
        <a:sx n="3" d="2"/>
        <a:sy n="3" d="2"/>
      </p:scale>
      <p:origin x="0" y="0"/>
    </p:cViewPr>
  </p:notesTextViewPr>
  <p:sorterViewPr>
    <p:cViewPr>
      <p:scale>
        <a:sx n="24" d="100"/>
        <a:sy n="2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shank Govindaraj" userId="3b2d5f2e-26a3-40f9-bdd6-ac6ce5e607ba" providerId="ADAL" clId="{1B4CBD15-4028-44DD-8821-1C9A5BDB3517}"/>
    <pc:docChg chg="custSel modSld">
      <pc:chgData name="Shashank Govindaraj" userId="3b2d5f2e-26a3-40f9-bdd6-ac6ce5e607ba" providerId="ADAL" clId="{1B4CBD15-4028-44DD-8821-1C9A5BDB3517}" dt="2025-03-28T12:54:25.189" v="308" actId="1076"/>
      <pc:docMkLst>
        <pc:docMk/>
      </pc:docMkLst>
      <pc:sldChg chg="addSp modSp">
        <pc:chgData name="Shashank Govindaraj" userId="3b2d5f2e-26a3-40f9-bdd6-ac6ce5e607ba" providerId="ADAL" clId="{1B4CBD15-4028-44DD-8821-1C9A5BDB3517}" dt="2025-03-28T12:54:25.189" v="308" actId="1076"/>
        <pc:sldMkLst>
          <pc:docMk/>
          <pc:sldMk cId="693397507" sldId="256"/>
        </pc:sldMkLst>
        <pc:picChg chg="add mod">
          <ac:chgData name="Shashank Govindaraj" userId="3b2d5f2e-26a3-40f9-bdd6-ac6ce5e607ba" providerId="ADAL" clId="{1B4CBD15-4028-44DD-8821-1C9A5BDB3517}" dt="2025-03-28T12:54:25.189" v="308" actId="1076"/>
          <ac:picMkLst>
            <pc:docMk/>
            <pc:sldMk cId="693397507" sldId="256"/>
            <ac:picMk id="1026" creationId="{3FAC5A3F-C5EC-5A49-0A54-B1C44DA40413}"/>
          </ac:picMkLst>
        </pc:picChg>
      </pc:sldChg>
      <pc:sldChg chg="addSp modSp mod">
        <pc:chgData name="Shashank Govindaraj" userId="3b2d5f2e-26a3-40f9-bdd6-ac6ce5e607ba" providerId="ADAL" clId="{1B4CBD15-4028-44DD-8821-1C9A5BDB3517}" dt="2025-03-28T12:40:01.464" v="186" actId="1035"/>
        <pc:sldMkLst>
          <pc:docMk/>
          <pc:sldMk cId="3245105289" sldId="284"/>
        </pc:sldMkLst>
        <pc:spChg chg="add mod ord">
          <ac:chgData name="Shashank Govindaraj" userId="3b2d5f2e-26a3-40f9-bdd6-ac6ce5e607ba" providerId="ADAL" clId="{1B4CBD15-4028-44DD-8821-1C9A5BDB3517}" dt="2025-03-28T12:39:48.918" v="178" actId="1076"/>
          <ac:spMkLst>
            <pc:docMk/>
            <pc:sldMk cId="3245105289" sldId="284"/>
            <ac:spMk id="10" creationId="{28C61CD9-B0FF-5B45-09CF-5CA06C16E8A6}"/>
          </ac:spMkLst>
        </pc:spChg>
        <pc:picChg chg="mod">
          <ac:chgData name="Shashank Govindaraj" userId="3b2d5f2e-26a3-40f9-bdd6-ac6ce5e607ba" providerId="ADAL" clId="{1B4CBD15-4028-44DD-8821-1C9A5BDB3517}" dt="2025-03-28T12:39:48.918" v="178" actId="1076"/>
          <ac:picMkLst>
            <pc:docMk/>
            <pc:sldMk cId="3245105289" sldId="284"/>
            <ac:picMk id="5" creationId="{00000000-0000-0000-0000-000000000000}"/>
          </ac:picMkLst>
        </pc:picChg>
        <pc:picChg chg="mod">
          <ac:chgData name="Shashank Govindaraj" userId="3b2d5f2e-26a3-40f9-bdd6-ac6ce5e607ba" providerId="ADAL" clId="{1B4CBD15-4028-44DD-8821-1C9A5BDB3517}" dt="2025-03-28T12:40:01.464" v="186" actId="1035"/>
          <ac:picMkLst>
            <pc:docMk/>
            <pc:sldMk cId="3245105289" sldId="284"/>
            <ac:picMk id="6" creationId="{00000000-0000-0000-0000-000000000000}"/>
          </ac:picMkLst>
        </pc:picChg>
      </pc:sldChg>
      <pc:sldChg chg="addSp delSp modSp mod">
        <pc:chgData name="Shashank Govindaraj" userId="3b2d5f2e-26a3-40f9-bdd6-ac6ce5e607ba" providerId="ADAL" clId="{1B4CBD15-4028-44DD-8821-1C9A5BDB3517}" dt="2025-03-28T12:47:46.833" v="306" actId="1076"/>
        <pc:sldMkLst>
          <pc:docMk/>
          <pc:sldMk cId="526738602" sldId="625"/>
        </pc:sldMkLst>
        <pc:spChg chg="mod">
          <ac:chgData name="Shashank Govindaraj" userId="3b2d5f2e-26a3-40f9-bdd6-ac6ce5e607ba" providerId="ADAL" clId="{1B4CBD15-4028-44DD-8821-1C9A5BDB3517}" dt="2025-03-28T12:47:46.833" v="306" actId="1076"/>
          <ac:spMkLst>
            <pc:docMk/>
            <pc:sldMk cId="526738602" sldId="625"/>
            <ac:spMk id="33" creationId="{45707379-750C-DC6B-674D-33661D47FF2D}"/>
          </ac:spMkLst>
        </pc:spChg>
        <pc:picChg chg="add mod">
          <ac:chgData name="Shashank Govindaraj" userId="3b2d5f2e-26a3-40f9-bdd6-ac6ce5e607ba" providerId="ADAL" clId="{1B4CBD15-4028-44DD-8821-1C9A5BDB3517}" dt="2025-03-28T12:41:09.608" v="196" actId="1076"/>
          <ac:picMkLst>
            <pc:docMk/>
            <pc:sldMk cId="526738602" sldId="625"/>
            <ac:picMk id="2050" creationId="{C4F4BF50-66B6-7239-C4D0-73EF2D08A921}"/>
          </ac:picMkLst>
        </pc:picChg>
      </pc:sldChg>
      <pc:sldChg chg="addSp delSp modSp mod">
        <pc:chgData name="Shashank Govindaraj" userId="3b2d5f2e-26a3-40f9-bdd6-ac6ce5e607ba" providerId="ADAL" clId="{1B4CBD15-4028-44DD-8821-1C9A5BDB3517}" dt="2025-03-28T12:47:30.360" v="303" actId="20577"/>
        <pc:sldMkLst>
          <pc:docMk/>
          <pc:sldMk cId="3146899281" sldId="626"/>
        </pc:sldMkLst>
        <pc:spChg chg="mod">
          <ac:chgData name="Shashank Govindaraj" userId="3b2d5f2e-26a3-40f9-bdd6-ac6ce5e607ba" providerId="ADAL" clId="{1B4CBD15-4028-44DD-8821-1C9A5BDB3517}" dt="2025-03-28T12:47:30.360" v="303" actId="20577"/>
          <ac:spMkLst>
            <pc:docMk/>
            <pc:sldMk cId="3146899281" sldId="626"/>
            <ac:spMk id="5" creationId="{A9517B1E-B4E3-7D1B-560F-1C8883567F84}"/>
          </ac:spMkLst>
        </pc:spChg>
        <pc:picChg chg="add mod">
          <ac:chgData name="Shashank Govindaraj" userId="3b2d5f2e-26a3-40f9-bdd6-ac6ce5e607ba" providerId="ADAL" clId="{1B4CBD15-4028-44DD-8821-1C9A5BDB3517}" dt="2025-03-28T12:41:12.433" v="198"/>
          <ac:picMkLst>
            <pc:docMk/>
            <pc:sldMk cId="3146899281" sldId="626"/>
            <ac:picMk id="4" creationId="{F6B0C79E-F910-6ABC-CCF8-FDFE2B6F4F75}"/>
          </ac:picMkLst>
        </pc:picChg>
        <pc:picChg chg="add mod">
          <ac:chgData name="Shashank Govindaraj" userId="3b2d5f2e-26a3-40f9-bdd6-ac6ce5e607ba" providerId="ADAL" clId="{1B4CBD15-4028-44DD-8821-1C9A5BDB3517}" dt="2025-03-28T12:45:36.136" v="253" actId="1076"/>
          <ac:picMkLst>
            <pc:docMk/>
            <pc:sldMk cId="3146899281" sldId="626"/>
            <ac:picMk id="8" creationId="{F8C8C758-262D-BCBA-ECC3-A02472B5FF8D}"/>
          </ac:picMkLst>
        </pc:picChg>
        <pc:picChg chg="add mod">
          <ac:chgData name="Shashank Govindaraj" userId="3b2d5f2e-26a3-40f9-bdd6-ac6ce5e607ba" providerId="ADAL" clId="{1B4CBD15-4028-44DD-8821-1C9A5BDB3517}" dt="2025-03-28T12:45:11.892" v="244" actId="1038"/>
          <ac:picMkLst>
            <pc:docMk/>
            <pc:sldMk cId="3146899281" sldId="626"/>
            <ac:picMk id="10" creationId="{04DBB529-2160-BA90-F6FF-A77F52115C9C}"/>
          </ac:picMkLst>
        </pc:picChg>
        <pc:picChg chg="add mod">
          <ac:chgData name="Shashank Govindaraj" userId="3b2d5f2e-26a3-40f9-bdd6-ac6ce5e607ba" providerId="ADAL" clId="{1B4CBD15-4028-44DD-8821-1C9A5BDB3517}" dt="2025-03-28T12:45:23.998" v="249" actId="1076"/>
          <ac:picMkLst>
            <pc:docMk/>
            <pc:sldMk cId="3146899281" sldId="626"/>
            <ac:picMk id="12" creationId="{63856D7D-F670-91EC-2E24-475DC48CDC38}"/>
          </ac:picMkLst>
        </pc:picChg>
        <pc:picChg chg="add mod">
          <ac:chgData name="Shashank Govindaraj" userId="3b2d5f2e-26a3-40f9-bdd6-ac6ce5e607ba" providerId="ADAL" clId="{1B4CBD15-4028-44DD-8821-1C9A5BDB3517}" dt="2025-03-28T12:45:28.601" v="251" actId="1076"/>
          <ac:picMkLst>
            <pc:docMk/>
            <pc:sldMk cId="3146899281" sldId="626"/>
            <ac:picMk id="13" creationId="{48B03BD6-A879-9D59-4783-F3CBF29D39EA}"/>
          </ac:picMkLst>
        </pc:picChg>
        <pc:picChg chg="add mod">
          <ac:chgData name="Shashank Govindaraj" userId="3b2d5f2e-26a3-40f9-bdd6-ac6ce5e607ba" providerId="ADAL" clId="{1B4CBD15-4028-44DD-8821-1C9A5BDB3517}" dt="2025-03-28T12:45:39.866" v="255" actId="1076"/>
          <ac:picMkLst>
            <pc:docMk/>
            <pc:sldMk cId="3146899281" sldId="626"/>
            <ac:picMk id="14" creationId="{505D52C3-E218-4D80-EF41-D6B3CAEE6DBE}"/>
          </ac:picMkLst>
        </pc:picChg>
        <pc:picChg chg="add mod">
          <ac:chgData name="Shashank Govindaraj" userId="3b2d5f2e-26a3-40f9-bdd6-ac6ce5e607ba" providerId="ADAL" clId="{1B4CBD15-4028-44DD-8821-1C9A5BDB3517}" dt="2025-03-28T12:46:05.610" v="261" actId="14100"/>
          <ac:picMkLst>
            <pc:docMk/>
            <pc:sldMk cId="3146899281" sldId="626"/>
            <ac:picMk id="16" creationId="{4AC5E298-E12C-4C55-7FEC-C3D0E7467EA0}"/>
          </ac:picMkLst>
        </pc:picChg>
        <pc:picChg chg="add mod">
          <ac:chgData name="Shashank Govindaraj" userId="3b2d5f2e-26a3-40f9-bdd6-ac6ce5e607ba" providerId="ADAL" clId="{1B4CBD15-4028-44DD-8821-1C9A5BDB3517}" dt="2025-03-28T12:46:09.363" v="263" actId="1076"/>
          <ac:picMkLst>
            <pc:docMk/>
            <pc:sldMk cId="3146899281" sldId="626"/>
            <ac:picMk id="17" creationId="{F473B376-6F0E-0A80-6380-889C49EF21AF}"/>
          </ac:picMkLst>
        </pc:picChg>
        <pc:picChg chg="add mod">
          <ac:chgData name="Shashank Govindaraj" userId="3b2d5f2e-26a3-40f9-bdd6-ac6ce5e607ba" providerId="ADAL" clId="{1B4CBD15-4028-44DD-8821-1C9A5BDB3517}" dt="2025-03-28T12:46:30.212" v="269" actId="14100"/>
          <ac:picMkLst>
            <pc:docMk/>
            <pc:sldMk cId="3146899281" sldId="626"/>
            <ac:picMk id="18" creationId="{156B23EE-950C-ED3E-5FBA-FC99CAA78EB3}"/>
          </ac:picMkLst>
        </pc:picChg>
        <pc:picChg chg="mod">
          <ac:chgData name="Shashank Govindaraj" userId="3b2d5f2e-26a3-40f9-bdd6-ac6ce5e607ba" providerId="ADAL" clId="{1B4CBD15-4028-44DD-8821-1C9A5BDB3517}" dt="2025-03-28T12:42:02.574" v="212" actId="1076"/>
          <ac:picMkLst>
            <pc:docMk/>
            <pc:sldMk cId="3146899281" sldId="626"/>
            <ac:picMk id="3074" creationId="{8887BC75-8C25-C3D2-0509-F5C94F54A790}"/>
          </ac:picMkLst>
        </pc:picChg>
        <pc:picChg chg="mod">
          <ac:chgData name="Shashank Govindaraj" userId="3b2d5f2e-26a3-40f9-bdd6-ac6ce5e607ba" providerId="ADAL" clId="{1B4CBD15-4028-44DD-8821-1C9A5BDB3517}" dt="2025-03-28T12:47:12.890" v="280" actId="1076"/>
          <ac:picMkLst>
            <pc:docMk/>
            <pc:sldMk cId="3146899281" sldId="626"/>
            <ac:picMk id="3075" creationId="{11716CE3-A4C1-9D17-5E77-22EDDE941713}"/>
          </ac:picMkLst>
        </pc:picChg>
        <pc:picChg chg="mod">
          <ac:chgData name="Shashank Govindaraj" userId="3b2d5f2e-26a3-40f9-bdd6-ac6ce5e607ba" providerId="ADAL" clId="{1B4CBD15-4028-44DD-8821-1C9A5BDB3517}" dt="2025-03-28T12:47:05.530" v="278" actId="1076"/>
          <ac:picMkLst>
            <pc:docMk/>
            <pc:sldMk cId="3146899281" sldId="626"/>
            <ac:picMk id="3076" creationId="{699D1057-8D45-1210-0BAE-6D3DDE4C5121}"/>
          </ac:picMkLst>
        </pc:picChg>
        <pc:picChg chg="mod">
          <ac:chgData name="Shashank Govindaraj" userId="3b2d5f2e-26a3-40f9-bdd6-ac6ce5e607ba" providerId="ADAL" clId="{1B4CBD15-4028-44DD-8821-1C9A5BDB3517}" dt="2025-03-28T12:42:59.719" v="217" actId="1076"/>
          <ac:picMkLst>
            <pc:docMk/>
            <pc:sldMk cId="3146899281" sldId="626"/>
            <ac:picMk id="3077" creationId="{65340A13-26E3-1A12-7FE4-551C6458C302}"/>
          </ac:picMkLst>
        </pc:picChg>
        <pc:picChg chg="add mod">
          <ac:chgData name="Shashank Govindaraj" userId="3b2d5f2e-26a3-40f9-bdd6-ac6ce5e607ba" providerId="ADAL" clId="{1B4CBD15-4028-44DD-8821-1C9A5BDB3517}" dt="2025-03-28T12:42:54.716" v="216" actId="1076"/>
          <ac:picMkLst>
            <pc:docMk/>
            <pc:sldMk cId="3146899281" sldId="626"/>
            <ac:picMk id="4098" creationId="{D54BD11A-7F60-A8A1-6B14-6FD5CD0C24BB}"/>
          </ac:picMkLst>
        </pc:picChg>
      </pc:sldChg>
      <pc:sldChg chg="addSp delSp modSp">
        <pc:chgData name="Shashank Govindaraj" userId="3b2d5f2e-26a3-40f9-bdd6-ac6ce5e607ba" providerId="ADAL" clId="{1B4CBD15-4028-44DD-8821-1C9A5BDB3517}" dt="2025-03-28T12:41:15.865" v="200"/>
        <pc:sldMkLst>
          <pc:docMk/>
          <pc:sldMk cId="3016010166" sldId="627"/>
        </pc:sldMkLst>
        <pc:picChg chg="add mod">
          <ac:chgData name="Shashank Govindaraj" userId="3b2d5f2e-26a3-40f9-bdd6-ac6ce5e607ba" providerId="ADAL" clId="{1B4CBD15-4028-44DD-8821-1C9A5BDB3517}" dt="2025-03-28T12:41:15.865" v="200"/>
          <ac:picMkLst>
            <pc:docMk/>
            <pc:sldMk cId="3016010166" sldId="627"/>
            <ac:picMk id="5" creationId="{8B396C3A-29F5-1874-784E-85C4C0B70431}"/>
          </ac:picMkLst>
        </pc:picChg>
      </pc:sldChg>
    </pc:docChg>
  </pc:docChgLst>
  <pc:docChgLst>
    <pc:chgData name="Shashank Govindaraj" userId="3b2d5f2e-26a3-40f9-bdd6-ac6ce5e607ba" providerId="ADAL" clId="{7E8B5935-55BB-4B71-A51B-35A1C21A3A30}"/>
    <pc:docChg chg="undo custSel addSld delSld modSld">
      <pc:chgData name="Shashank Govindaraj" userId="3b2d5f2e-26a3-40f9-bdd6-ac6ce5e607ba" providerId="ADAL" clId="{7E8B5935-55BB-4B71-A51B-35A1C21A3A30}" dt="2025-03-27T21:43:03.610" v="760" actId="20577"/>
      <pc:docMkLst>
        <pc:docMk/>
      </pc:docMkLst>
      <pc:sldChg chg="addSp delSp modSp">
        <pc:chgData name="Shashank Govindaraj" userId="3b2d5f2e-26a3-40f9-bdd6-ac6ce5e607ba" providerId="ADAL" clId="{7E8B5935-55BB-4B71-A51B-35A1C21A3A30}" dt="2025-03-26T15:25:11.666" v="13" actId="21"/>
        <pc:sldMkLst>
          <pc:docMk/>
          <pc:sldMk cId="409798190" sldId="623"/>
        </pc:sldMkLst>
        <pc:spChg chg="add">
          <ac:chgData name="Shashank Govindaraj" userId="3b2d5f2e-26a3-40f9-bdd6-ac6ce5e607ba" providerId="ADAL" clId="{7E8B5935-55BB-4B71-A51B-35A1C21A3A30}" dt="2025-03-26T15:18:16.433" v="0"/>
          <ac:spMkLst>
            <pc:docMk/>
            <pc:sldMk cId="409798190" sldId="623"/>
            <ac:spMk id="2" creationId="{26A9B94B-F0C5-7AE7-62DA-CC092C650AE8}"/>
          </ac:spMkLst>
        </pc:spChg>
        <pc:spChg chg="add">
          <ac:chgData name="Shashank Govindaraj" userId="3b2d5f2e-26a3-40f9-bdd6-ac6ce5e607ba" providerId="ADAL" clId="{7E8B5935-55BB-4B71-A51B-35A1C21A3A30}" dt="2025-03-26T15:18:16.433" v="0"/>
          <ac:spMkLst>
            <pc:docMk/>
            <pc:sldMk cId="409798190" sldId="623"/>
            <ac:spMk id="3" creationId="{8C590527-1FB8-602F-7D51-A42A9A1BDBCA}"/>
          </ac:spMkLst>
        </pc:spChg>
      </pc:sldChg>
      <pc:sldChg chg="addSp delSp modSp add mod">
        <pc:chgData name="Shashank Govindaraj" userId="3b2d5f2e-26a3-40f9-bdd6-ac6ce5e607ba" providerId="ADAL" clId="{7E8B5935-55BB-4B71-A51B-35A1C21A3A30}" dt="2025-03-27T21:42:08.347" v="616" actId="113"/>
        <pc:sldMkLst>
          <pc:docMk/>
          <pc:sldMk cId="526738602" sldId="625"/>
        </pc:sldMkLst>
        <pc:spChg chg="mod">
          <ac:chgData name="Shashank Govindaraj" userId="3b2d5f2e-26a3-40f9-bdd6-ac6ce5e607ba" providerId="ADAL" clId="{7E8B5935-55BB-4B71-A51B-35A1C21A3A30}" dt="2025-03-26T15:48:11.020" v="26" actId="20577"/>
          <ac:spMkLst>
            <pc:docMk/>
            <pc:sldMk cId="526738602" sldId="625"/>
            <ac:spMk id="3" creationId="{D43F0E91-8009-293A-C72B-30E3812625B5}"/>
          </ac:spMkLst>
        </pc:spChg>
        <pc:spChg chg="add mod">
          <ac:chgData name="Shashank Govindaraj" userId="3b2d5f2e-26a3-40f9-bdd6-ac6ce5e607ba" providerId="ADAL" clId="{7E8B5935-55BB-4B71-A51B-35A1C21A3A30}" dt="2025-03-27T21:42:08.347" v="616" actId="113"/>
          <ac:spMkLst>
            <pc:docMk/>
            <pc:sldMk cId="526738602" sldId="625"/>
            <ac:spMk id="33" creationId="{45707379-750C-DC6B-674D-33661D47FF2D}"/>
          </ac:spMkLst>
        </pc:spChg>
        <pc:picChg chg="add mod">
          <ac:chgData name="Shashank Govindaraj" userId="3b2d5f2e-26a3-40f9-bdd6-ac6ce5e607ba" providerId="ADAL" clId="{7E8B5935-55BB-4B71-A51B-35A1C21A3A30}" dt="2025-03-27T21:39:34.970" v="491" actId="1076"/>
          <ac:picMkLst>
            <pc:docMk/>
            <pc:sldMk cId="526738602" sldId="625"/>
            <ac:picMk id="4100" creationId="{C7443B9D-2245-8D84-9B6D-C3DEA3B1F5AC}"/>
          </ac:picMkLst>
        </pc:picChg>
      </pc:sldChg>
      <pc:sldChg chg="new del">
        <pc:chgData name="Shashank Govindaraj" userId="3b2d5f2e-26a3-40f9-bdd6-ac6ce5e607ba" providerId="ADAL" clId="{7E8B5935-55BB-4B71-A51B-35A1C21A3A30}" dt="2025-03-26T15:19:32.956" v="4" actId="680"/>
        <pc:sldMkLst>
          <pc:docMk/>
          <pc:sldMk cId="2128418918" sldId="625"/>
        </pc:sldMkLst>
      </pc:sldChg>
      <pc:sldChg chg="new del">
        <pc:chgData name="Shashank Govindaraj" userId="3b2d5f2e-26a3-40f9-bdd6-ac6ce5e607ba" providerId="ADAL" clId="{7E8B5935-55BB-4B71-A51B-35A1C21A3A30}" dt="2025-03-26T15:24:21.533" v="6" actId="47"/>
        <pc:sldMkLst>
          <pc:docMk/>
          <pc:sldMk cId="2677684933" sldId="625"/>
        </pc:sldMkLst>
      </pc:sldChg>
      <pc:sldChg chg="addSp delSp modSp add mod">
        <pc:chgData name="Shashank Govindaraj" userId="3b2d5f2e-26a3-40f9-bdd6-ac6ce5e607ba" providerId="ADAL" clId="{7E8B5935-55BB-4B71-A51B-35A1C21A3A30}" dt="2025-03-27T21:40:59.525" v="604" actId="1076"/>
        <pc:sldMkLst>
          <pc:docMk/>
          <pc:sldMk cId="3146899281" sldId="626"/>
        </pc:sldMkLst>
        <pc:spChg chg="mod">
          <ac:chgData name="Shashank Govindaraj" userId="3b2d5f2e-26a3-40f9-bdd6-ac6ce5e607ba" providerId="ADAL" clId="{7E8B5935-55BB-4B71-A51B-35A1C21A3A30}" dt="2025-03-27T21:40:42.176" v="599" actId="14100"/>
          <ac:spMkLst>
            <pc:docMk/>
            <pc:sldMk cId="3146899281" sldId="626"/>
            <ac:spMk id="3" creationId="{2CA4899F-E698-AF91-7382-F96D5AC7A05F}"/>
          </ac:spMkLst>
        </pc:spChg>
        <pc:spChg chg="add mod">
          <ac:chgData name="Shashank Govindaraj" userId="3b2d5f2e-26a3-40f9-bdd6-ac6ce5e607ba" providerId="ADAL" clId="{7E8B5935-55BB-4B71-A51B-35A1C21A3A30}" dt="2025-03-27T21:40:59.525" v="604" actId="1076"/>
          <ac:spMkLst>
            <pc:docMk/>
            <pc:sldMk cId="3146899281" sldId="626"/>
            <ac:spMk id="5" creationId="{A9517B1E-B4E3-7D1B-560F-1C8883567F84}"/>
          </ac:spMkLst>
        </pc:spChg>
        <pc:picChg chg="add mod">
          <ac:chgData name="Shashank Govindaraj" userId="3b2d5f2e-26a3-40f9-bdd6-ac6ce5e607ba" providerId="ADAL" clId="{7E8B5935-55BB-4B71-A51B-35A1C21A3A30}" dt="2025-03-27T21:40:55.921" v="603" actId="1036"/>
          <ac:picMkLst>
            <pc:docMk/>
            <pc:sldMk cId="3146899281" sldId="626"/>
            <ac:picMk id="3074" creationId="{8887BC75-8C25-C3D2-0509-F5C94F54A790}"/>
          </ac:picMkLst>
        </pc:picChg>
        <pc:picChg chg="add mod">
          <ac:chgData name="Shashank Govindaraj" userId="3b2d5f2e-26a3-40f9-bdd6-ac6ce5e607ba" providerId="ADAL" clId="{7E8B5935-55BB-4B71-A51B-35A1C21A3A30}" dt="2025-03-27T21:40:55.921" v="603" actId="1036"/>
          <ac:picMkLst>
            <pc:docMk/>
            <pc:sldMk cId="3146899281" sldId="626"/>
            <ac:picMk id="3075" creationId="{11716CE3-A4C1-9D17-5E77-22EDDE941713}"/>
          </ac:picMkLst>
        </pc:picChg>
        <pc:picChg chg="add mod">
          <ac:chgData name="Shashank Govindaraj" userId="3b2d5f2e-26a3-40f9-bdd6-ac6ce5e607ba" providerId="ADAL" clId="{7E8B5935-55BB-4B71-A51B-35A1C21A3A30}" dt="2025-03-27T21:40:55.921" v="603" actId="1036"/>
          <ac:picMkLst>
            <pc:docMk/>
            <pc:sldMk cId="3146899281" sldId="626"/>
            <ac:picMk id="3076" creationId="{699D1057-8D45-1210-0BAE-6D3DDE4C5121}"/>
          </ac:picMkLst>
        </pc:picChg>
        <pc:picChg chg="add mod">
          <ac:chgData name="Shashank Govindaraj" userId="3b2d5f2e-26a3-40f9-bdd6-ac6ce5e607ba" providerId="ADAL" clId="{7E8B5935-55BB-4B71-A51B-35A1C21A3A30}" dt="2025-03-27T21:40:55.921" v="603" actId="1036"/>
          <ac:picMkLst>
            <pc:docMk/>
            <pc:sldMk cId="3146899281" sldId="626"/>
            <ac:picMk id="3077" creationId="{65340A13-26E3-1A12-7FE4-551C6458C302}"/>
          </ac:picMkLst>
        </pc:picChg>
      </pc:sldChg>
      <pc:sldChg chg="addSp delSp modSp add mod">
        <pc:chgData name="Shashank Govindaraj" userId="3b2d5f2e-26a3-40f9-bdd6-ac6ce5e607ba" providerId="ADAL" clId="{7E8B5935-55BB-4B71-A51B-35A1C21A3A30}" dt="2025-03-27T21:43:03.610" v="760" actId="20577"/>
        <pc:sldMkLst>
          <pc:docMk/>
          <pc:sldMk cId="3016010166" sldId="627"/>
        </pc:sldMkLst>
        <pc:spChg chg="mod">
          <ac:chgData name="Shashank Govindaraj" userId="3b2d5f2e-26a3-40f9-bdd6-ac6ce5e607ba" providerId="ADAL" clId="{7E8B5935-55BB-4B71-A51B-35A1C21A3A30}" dt="2025-03-26T15:48:36.305" v="86" actId="20577"/>
          <ac:spMkLst>
            <pc:docMk/>
            <pc:sldMk cId="3016010166" sldId="627"/>
            <ac:spMk id="3" creationId="{BCF30D29-BA83-D12E-C5A0-E0AE43387829}"/>
          </ac:spMkLst>
        </pc:spChg>
        <pc:spChg chg="add mod">
          <ac:chgData name="Shashank Govindaraj" userId="3b2d5f2e-26a3-40f9-bdd6-ac6ce5e607ba" providerId="ADAL" clId="{7E8B5935-55BB-4B71-A51B-35A1C21A3A30}" dt="2025-03-27T21:35:14.973" v="232"/>
          <ac:spMkLst>
            <pc:docMk/>
            <pc:sldMk cId="3016010166" sldId="627"/>
            <ac:spMk id="4" creationId="{375FC9C4-7F6E-B40D-270C-F594A5C855AF}"/>
          </ac:spMkLst>
        </pc:spChg>
        <pc:spChg chg="add mod">
          <ac:chgData name="Shashank Govindaraj" userId="3b2d5f2e-26a3-40f9-bdd6-ac6ce5e607ba" providerId="ADAL" clId="{7E8B5935-55BB-4B71-A51B-35A1C21A3A30}" dt="2025-03-27T21:43:03.610" v="760" actId="20577"/>
          <ac:spMkLst>
            <pc:docMk/>
            <pc:sldMk cId="3016010166" sldId="627"/>
            <ac:spMk id="7" creationId="{660F4F87-933F-355E-82C0-4E69A4E9073A}"/>
          </ac:spMkLst>
        </pc:spChg>
        <pc:picChg chg="add mod">
          <ac:chgData name="Shashank Govindaraj" userId="3b2d5f2e-26a3-40f9-bdd6-ac6ce5e607ba" providerId="ADAL" clId="{7E8B5935-55BB-4B71-A51B-35A1C21A3A30}" dt="2025-03-27T21:36:59.286" v="247" actId="1076"/>
          <ac:picMkLst>
            <pc:docMk/>
            <pc:sldMk cId="3016010166" sldId="627"/>
            <ac:picMk id="34" creationId="{FD671CEC-EF57-EE52-78C4-20EF0AD3D970}"/>
          </ac:picMkLst>
        </pc:picChg>
        <pc:picChg chg="add mod">
          <ac:chgData name="Shashank Govindaraj" userId="3b2d5f2e-26a3-40f9-bdd6-ac6ce5e607ba" providerId="ADAL" clId="{7E8B5935-55BB-4B71-A51B-35A1C21A3A30}" dt="2025-03-27T21:37:04.269" v="248" actId="1076"/>
          <ac:picMkLst>
            <pc:docMk/>
            <pc:sldMk cId="3016010166" sldId="627"/>
            <ac:picMk id="35" creationId="{DD5EA6B1-EC31-17B3-A6C6-60B8C55162F3}"/>
          </ac:picMkLst>
        </pc:picChg>
      </pc:sldChg>
    </pc:docChg>
  </pc:docChgLst>
  <pc:docChgLst>
    <pc:chgData name="Carolina Marta Bustillo Moran" userId="9c42fc2a-5bda-46c2-b45b-df2cd4a16078" providerId="ADAL" clId="{4CD26A7A-6A3B-4276-98D7-DF12712B6B0C}"/>
    <pc:docChg chg="addSld delSld modSld sldOrd">
      <pc:chgData name="Carolina Marta Bustillo Moran" userId="9c42fc2a-5bda-46c2-b45b-df2cd4a16078" providerId="ADAL" clId="{4CD26A7A-6A3B-4276-98D7-DF12712B6B0C}" dt="2025-04-01T12:47:49.342" v="26"/>
      <pc:docMkLst>
        <pc:docMk/>
      </pc:docMkLst>
      <pc:sldChg chg="modSp mod">
        <pc:chgData name="Carolina Marta Bustillo Moran" userId="9c42fc2a-5bda-46c2-b45b-df2cd4a16078" providerId="ADAL" clId="{4CD26A7A-6A3B-4276-98D7-DF12712B6B0C}" dt="2025-04-01T12:46:05.765" v="0"/>
        <pc:sldMkLst>
          <pc:docMk/>
          <pc:sldMk cId="693397507" sldId="256"/>
        </pc:sldMkLst>
        <pc:spChg chg="mod">
          <ac:chgData name="Carolina Marta Bustillo Moran" userId="9c42fc2a-5bda-46c2-b45b-df2cd4a16078" providerId="ADAL" clId="{4CD26A7A-6A3B-4276-98D7-DF12712B6B0C}" dt="2025-04-01T12:46:05.765" v="0"/>
          <ac:spMkLst>
            <pc:docMk/>
            <pc:sldMk cId="693397507" sldId="256"/>
            <ac:spMk id="5" creationId="{5DB3C5E3-8A29-98D5-3D9E-B381F48202F8}"/>
          </ac:spMkLst>
        </pc:spChg>
      </pc:sldChg>
      <pc:sldChg chg="ord">
        <pc:chgData name="Carolina Marta Bustillo Moran" userId="9c42fc2a-5bda-46c2-b45b-df2cd4a16078" providerId="ADAL" clId="{4CD26A7A-6A3B-4276-98D7-DF12712B6B0C}" dt="2025-04-01T12:47:49.342" v="26"/>
        <pc:sldMkLst>
          <pc:docMk/>
          <pc:sldMk cId="3117518364" sldId="352"/>
        </pc:sldMkLst>
      </pc:sldChg>
      <pc:sldChg chg="del">
        <pc:chgData name="Carolina Marta Bustillo Moran" userId="9c42fc2a-5bda-46c2-b45b-df2cd4a16078" providerId="ADAL" clId="{4CD26A7A-6A3B-4276-98D7-DF12712B6B0C}" dt="2025-04-01T12:46:45.550" v="4" actId="2696"/>
        <pc:sldMkLst>
          <pc:docMk/>
          <pc:sldMk cId="503465919" sldId="490"/>
        </pc:sldMkLst>
      </pc:sldChg>
      <pc:sldChg chg="modSp mod">
        <pc:chgData name="Carolina Marta Bustillo Moran" userId="9c42fc2a-5bda-46c2-b45b-df2cd4a16078" providerId="ADAL" clId="{4CD26A7A-6A3B-4276-98D7-DF12712B6B0C}" dt="2025-04-01T12:47:12.300" v="24" actId="20577"/>
        <pc:sldMkLst>
          <pc:docMk/>
          <pc:sldMk cId="3163151736" sldId="618"/>
        </pc:sldMkLst>
        <pc:spChg chg="mod">
          <ac:chgData name="Carolina Marta Bustillo Moran" userId="9c42fc2a-5bda-46c2-b45b-df2cd4a16078" providerId="ADAL" clId="{4CD26A7A-6A3B-4276-98D7-DF12712B6B0C}" dt="2025-04-01T12:47:12.300" v="24" actId="20577"/>
          <ac:spMkLst>
            <pc:docMk/>
            <pc:sldMk cId="3163151736" sldId="618"/>
            <ac:spMk id="16" creationId="{AAD8368D-422E-C2D7-97B5-B107DE8C7422}"/>
          </ac:spMkLst>
        </pc:spChg>
      </pc:sldChg>
      <pc:sldChg chg="del">
        <pc:chgData name="Carolina Marta Bustillo Moran" userId="9c42fc2a-5bda-46c2-b45b-df2cd4a16078" providerId="ADAL" clId="{4CD26A7A-6A3B-4276-98D7-DF12712B6B0C}" dt="2025-04-01T12:46:25.466" v="2" actId="2696"/>
        <pc:sldMkLst>
          <pc:docMk/>
          <pc:sldMk cId="2413606545" sldId="622"/>
        </pc:sldMkLst>
      </pc:sldChg>
      <pc:sldChg chg="add">
        <pc:chgData name="Carolina Marta Bustillo Moran" userId="9c42fc2a-5bda-46c2-b45b-df2cd4a16078" providerId="ADAL" clId="{4CD26A7A-6A3B-4276-98D7-DF12712B6B0C}" dt="2025-04-01T12:46:21.345" v="1"/>
        <pc:sldMkLst>
          <pc:docMk/>
          <pc:sldMk cId="1169795155" sldId="628"/>
        </pc:sldMkLst>
      </pc:sldChg>
      <pc:sldChg chg="add">
        <pc:chgData name="Carolina Marta Bustillo Moran" userId="9c42fc2a-5bda-46c2-b45b-df2cd4a16078" providerId="ADAL" clId="{4CD26A7A-6A3B-4276-98D7-DF12712B6B0C}" dt="2025-04-01T12:46:40.749" v="3"/>
        <pc:sldMkLst>
          <pc:docMk/>
          <pc:sldMk cId="3915438660" sldId="6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B8DD68-FD1F-41C9-99FC-E832278B94F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7BC8628A-5C51-4BC6-A59B-034A89CA1164}">
      <dgm:prSet phldrT="[Text]" custT="1"/>
      <dgm:spPr/>
      <dgm:t>
        <a:bodyPr/>
        <a:lstStyle/>
        <a:p>
          <a:r>
            <a:rPr lang="en-GB" sz="1400" noProof="0" dirty="0"/>
            <a:t>Use of ground and aerial borne sensors combined with information fusion techniques </a:t>
          </a:r>
        </a:p>
      </dgm:t>
    </dgm:pt>
    <dgm:pt modelId="{E581FDC0-89E6-4A59-9BA3-22AC2A9618A8}" type="parTrans" cxnId="{53AA770C-0D86-461E-A104-ECD4CE783E85}">
      <dgm:prSet/>
      <dgm:spPr/>
      <dgm:t>
        <a:bodyPr/>
        <a:lstStyle/>
        <a:p>
          <a:endParaRPr lang="en-GB"/>
        </a:p>
      </dgm:t>
    </dgm:pt>
    <dgm:pt modelId="{C0EA2F1C-A291-4002-ABCA-EE119F3DD31C}" type="sibTrans" cxnId="{53AA770C-0D86-461E-A104-ECD4CE783E85}">
      <dgm:prSet/>
      <dgm:spPr/>
      <dgm:t>
        <a:bodyPr/>
        <a:lstStyle/>
        <a:p>
          <a:endParaRPr lang="en-GB"/>
        </a:p>
      </dgm:t>
    </dgm:pt>
    <dgm:pt modelId="{504B2FD1-D32C-415B-9F5D-F0AEB43DDF30}">
      <dgm:prSet phldrT="[Text]" custT="1"/>
      <dgm:spPr/>
      <dgm:t>
        <a:bodyPr/>
        <a:lstStyle/>
        <a:p>
          <a:r>
            <a:rPr lang="en-GB" sz="1400" noProof="0" dirty="0"/>
            <a:t>Significantly improve the accuracy of detections</a:t>
          </a:r>
        </a:p>
      </dgm:t>
    </dgm:pt>
    <dgm:pt modelId="{0B589F12-0025-4D9A-91E4-90292518D910}" type="parTrans" cxnId="{4324E420-48BA-4F46-931C-C8DC8E6B5DE2}">
      <dgm:prSet/>
      <dgm:spPr/>
      <dgm:t>
        <a:bodyPr/>
        <a:lstStyle/>
        <a:p>
          <a:endParaRPr lang="en-GB"/>
        </a:p>
      </dgm:t>
    </dgm:pt>
    <dgm:pt modelId="{A68EC169-A469-453C-BA63-CBCE1750FDD7}" type="sibTrans" cxnId="{4324E420-48BA-4F46-931C-C8DC8E6B5DE2}">
      <dgm:prSet/>
      <dgm:spPr/>
      <dgm:t>
        <a:bodyPr/>
        <a:lstStyle/>
        <a:p>
          <a:endParaRPr lang="en-GB"/>
        </a:p>
      </dgm:t>
    </dgm:pt>
    <dgm:pt modelId="{79A82E91-DCD6-4E98-AC5F-B954A12D3933}">
      <dgm:prSet phldrT="[Text]" custT="1"/>
      <dgm:spPr/>
      <dgm:t>
        <a:bodyPr/>
        <a:lstStyle/>
        <a:p>
          <a:r>
            <a:rPr lang="en-GB" sz="1400" dirty="0"/>
            <a:t>Enhance threat classification with the support of AI</a:t>
          </a:r>
        </a:p>
      </dgm:t>
    </dgm:pt>
    <dgm:pt modelId="{B38E6150-8647-4005-B295-C4C1B8AE729E}" type="parTrans" cxnId="{F930F503-0AD5-4D35-8186-C2B97673CF9B}">
      <dgm:prSet/>
      <dgm:spPr/>
      <dgm:t>
        <a:bodyPr/>
        <a:lstStyle/>
        <a:p>
          <a:endParaRPr lang="en-GB"/>
        </a:p>
      </dgm:t>
    </dgm:pt>
    <dgm:pt modelId="{2768A01C-831A-43BF-A36E-F91AD1AE729A}" type="sibTrans" cxnId="{F930F503-0AD5-4D35-8186-C2B97673CF9B}">
      <dgm:prSet/>
      <dgm:spPr/>
      <dgm:t>
        <a:bodyPr/>
        <a:lstStyle/>
        <a:p>
          <a:endParaRPr lang="en-GB"/>
        </a:p>
      </dgm:t>
    </dgm:pt>
    <dgm:pt modelId="{FC4ACA1A-11E6-4CE5-8AB6-22ED10C67691}">
      <dgm:prSet phldrT="[Text]" custT="1"/>
      <dgm:spPr/>
      <dgm:t>
        <a:bodyPr/>
        <a:lstStyle/>
        <a:p>
          <a:r>
            <a:rPr lang="en-GB" sz="1400" noProof="0" dirty="0"/>
            <a:t>Neutralization and disposal of threats with different systems, including disposable </a:t>
          </a:r>
          <a:r>
            <a:rPr lang="en-GB" sz="1400" noProof="0" dirty="0" err="1"/>
            <a:t>UxVs</a:t>
          </a:r>
          <a:r>
            <a:rPr lang="en-GB" sz="1400" noProof="0" dirty="0"/>
            <a:t> for decoying threats</a:t>
          </a:r>
        </a:p>
      </dgm:t>
    </dgm:pt>
    <dgm:pt modelId="{AF45A2B2-A6D9-45EF-A9EF-E1A4D32D5B68}" type="parTrans" cxnId="{44473A87-06F2-498F-A246-ABEA3AC788EC}">
      <dgm:prSet/>
      <dgm:spPr/>
      <dgm:t>
        <a:bodyPr/>
        <a:lstStyle/>
        <a:p>
          <a:endParaRPr lang="en-GB"/>
        </a:p>
      </dgm:t>
    </dgm:pt>
    <dgm:pt modelId="{7B6B6E94-D26F-4B86-8D31-DF7D671E304C}" type="sibTrans" cxnId="{44473A87-06F2-498F-A246-ABEA3AC788EC}">
      <dgm:prSet/>
      <dgm:spPr/>
      <dgm:t>
        <a:bodyPr/>
        <a:lstStyle/>
        <a:p>
          <a:endParaRPr lang="en-GB"/>
        </a:p>
      </dgm:t>
    </dgm:pt>
    <dgm:pt modelId="{74167EE3-2062-4A2D-8F50-C06C01915E6D}">
      <dgm:prSet phldrT="[Text]" custT="1"/>
      <dgm:spPr/>
      <dgm:t>
        <a:bodyPr/>
        <a:lstStyle/>
        <a:p>
          <a:r>
            <a:rPr lang="en-GB" sz="1400" dirty="0"/>
            <a:t>Development of an advanced sensor data management and visualization tool</a:t>
          </a:r>
        </a:p>
      </dgm:t>
    </dgm:pt>
    <dgm:pt modelId="{6993CEB8-A2F8-4F14-AF3C-09ECB7C7C880}" type="parTrans" cxnId="{8BB51144-8D92-4B51-9967-337A33A9F06B}">
      <dgm:prSet/>
      <dgm:spPr/>
      <dgm:t>
        <a:bodyPr/>
        <a:lstStyle/>
        <a:p>
          <a:endParaRPr lang="en-GB"/>
        </a:p>
      </dgm:t>
    </dgm:pt>
    <dgm:pt modelId="{5B68BE8E-8600-48F7-951E-363BD1282816}" type="sibTrans" cxnId="{8BB51144-8D92-4B51-9967-337A33A9F06B}">
      <dgm:prSet/>
      <dgm:spPr/>
      <dgm:t>
        <a:bodyPr/>
        <a:lstStyle/>
        <a:p>
          <a:endParaRPr lang="en-GB"/>
        </a:p>
      </dgm:t>
    </dgm:pt>
    <dgm:pt modelId="{FCBE56A6-640C-471D-8C48-A007B8DA325E}">
      <dgm:prSet phldrT="[Text]" custT="1"/>
      <dgm:spPr/>
      <dgm:t>
        <a:bodyPr/>
        <a:lstStyle/>
        <a:p>
          <a:r>
            <a:rPr lang="en-GB" sz="1400" noProof="0" dirty="0"/>
            <a:t>Development of cloud-connected unmanned vehicles leveraging AI to adapt to different scenarios and conditions</a:t>
          </a:r>
        </a:p>
      </dgm:t>
    </dgm:pt>
    <dgm:pt modelId="{15E60A89-B5BC-42DD-82DC-13DDA716C5B6}" type="parTrans" cxnId="{50305804-51B7-4D10-9CEC-26F28E76CEBB}">
      <dgm:prSet/>
      <dgm:spPr/>
      <dgm:t>
        <a:bodyPr/>
        <a:lstStyle/>
        <a:p>
          <a:endParaRPr lang="en-GB"/>
        </a:p>
      </dgm:t>
    </dgm:pt>
    <dgm:pt modelId="{04243604-350D-4DD1-989E-0285D546E2A1}" type="sibTrans" cxnId="{50305804-51B7-4D10-9CEC-26F28E76CEBB}">
      <dgm:prSet/>
      <dgm:spPr/>
      <dgm:t>
        <a:bodyPr/>
        <a:lstStyle/>
        <a:p>
          <a:endParaRPr lang="en-GB"/>
        </a:p>
      </dgm:t>
    </dgm:pt>
    <dgm:pt modelId="{D84C137A-8A13-4692-BA66-A51B97024CE9}" type="pres">
      <dgm:prSet presAssocID="{5EB8DD68-FD1F-41C9-99FC-E832278B94F3}" presName="vert0" presStyleCnt="0">
        <dgm:presLayoutVars>
          <dgm:dir/>
          <dgm:animOne val="branch"/>
          <dgm:animLvl val="lvl"/>
        </dgm:presLayoutVars>
      </dgm:prSet>
      <dgm:spPr/>
    </dgm:pt>
    <dgm:pt modelId="{EDCEF380-C8B6-41C6-90B2-6A766DAD098A}" type="pres">
      <dgm:prSet presAssocID="{7BC8628A-5C51-4BC6-A59B-034A89CA1164}" presName="thickLine" presStyleLbl="alignNode1" presStyleIdx="0" presStyleCnt="6"/>
      <dgm:spPr/>
    </dgm:pt>
    <dgm:pt modelId="{BA0A2165-B10E-4BA5-A6ED-3074332E0820}" type="pres">
      <dgm:prSet presAssocID="{7BC8628A-5C51-4BC6-A59B-034A89CA1164}" presName="horz1" presStyleCnt="0"/>
      <dgm:spPr/>
    </dgm:pt>
    <dgm:pt modelId="{5D0F1280-C8FC-4772-950A-EF27EE605FEB}" type="pres">
      <dgm:prSet presAssocID="{7BC8628A-5C51-4BC6-A59B-034A89CA1164}" presName="tx1" presStyleLbl="revTx" presStyleIdx="0" presStyleCnt="6" custLinFactNeighborX="228" custLinFactNeighborY="1706"/>
      <dgm:spPr/>
    </dgm:pt>
    <dgm:pt modelId="{D4EEC4FF-22B2-4B90-B940-DAEE0BD42C63}" type="pres">
      <dgm:prSet presAssocID="{7BC8628A-5C51-4BC6-A59B-034A89CA1164}" presName="vert1" presStyleCnt="0"/>
      <dgm:spPr/>
    </dgm:pt>
    <dgm:pt modelId="{440CA167-EBD7-4870-8903-7872AA38C0F0}" type="pres">
      <dgm:prSet presAssocID="{504B2FD1-D32C-415B-9F5D-F0AEB43DDF30}" presName="thickLine" presStyleLbl="alignNode1" presStyleIdx="1" presStyleCnt="6" custLinFactNeighborY="-21813"/>
      <dgm:spPr/>
    </dgm:pt>
    <dgm:pt modelId="{E4C476B4-D71B-49E7-97D0-1B091F7D8282}" type="pres">
      <dgm:prSet presAssocID="{504B2FD1-D32C-415B-9F5D-F0AEB43DDF30}" presName="horz1" presStyleCnt="0"/>
      <dgm:spPr/>
    </dgm:pt>
    <dgm:pt modelId="{F2E03CC7-2165-4D1D-A0F1-917B8C269062}" type="pres">
      <dgm:prSet presAssocID="{504B2FD1-D32C-415B-9F5D-F0AEB43DDF30}" presName="tx1" presStyleLbl="revTx" presStyleIdx="1" presStyleCnt="6" custLinFactNeighborY="-5353"/>
      <dgm:spPr/>
    </dgm:pt>
    <dgm:pt modelId="{34A2A831-A7BD-48F9-A00E-29DC9996625C}" type="pres">
      <dgm:prSet presAssocID="{504B2FD1-D32C-415B-9F5D-F0AEB43DDF30}" presName="vert1" presStyleCnt="0"/>
      <dgm:spPr/>
    </dgm:pt>
    <dgm:pt modelId="{A6BC3B14-3679-49EE-BFF1-B3149AA436BD}" type="pres">
      <dgm:prSet presAssocID="{79A82E91-DCD6-4E98-AC5F-B954A12D3933}" presName="thickLine" presStyleLbl="alignNode1" presStyleIdx="2" presStyleCnt="6" custLinFactNeighborY="-47322"/>
      <dgm:spPr/>
    </dgm:pt>
    <dgm:pt modelId="{CB380EBE-7063-42ED-9FAF-AF06AE290915}" type="pres">
      <dgm:prSet presAssocID="{79A82E91-DCD6-4E98-AC5F-B954A12D3933}" presName="horz1" presStyleCnt="0"/>
      <dgm:spPr/>
    </dgm:pt>
    <dgm:pt modelId="{07157614-C606-4DED-9E17-5615BCE919C2}" type="pres">
      <dgm:prSet presAssocID="{79A82E91-DCD6-4E98-AC5F-B954A12D3933}" presName="tx1" presStyleLbl="revTx" presStyleIdx="2" presStyleCnt="6" custLinFactNeighborY="-25084"/>
      <dgm:spPr/>
    </dgm:pt>
    <dgm:pt modelId="{386625EF-10B3-4478-BB64-7CA561034A1E}" type="pres">
      <dgm:prSet presAssocID="{79A82E91-DCD6-4E98-AC5F-B954A12D3933}" presName="vert1" presStyleCnt="0"/>
      <dgm:spPr/>
    </dgm:pt>
    <dgm:pt modelId="{B7E5A38E-2376-43B8-AC9F-6F26E7E93C8F}" type="pres">
      <dgm:prSet presAssocID="{FC4ACA1A-11E6-4CE5-8AB6-22ED10C67691}" presName="thickLine" presStyleLbl="alignNode1" presStyleIdx="3" presStyleCnt="6" custLinFactNeighborY="-62190"/>
      <dgm:spPr/>
    </dgm:pt>
    <dgm:pt modelId="{F8699D55-5FC5-4A50-875B-4E310D606C2E}" type="pres">
      <dgm:prSet presAssocID="{FC4ACA1A-11E6-4CE5-8AB6-22ED10C67691}" presName="horz1" presStyleCnt="0"/>
      <dgm:spPr/>
    </dgm:pt>
    <dgm:pt modelId="{B265EDEF-0778-4963-9AEC-B68C174E7C50}" type="pres">
      <dgm:prSet presAssocID="{FC4ACA1A-11E6-4CE5-8AB6-22ED10C67691}" presName="tx1" presStyleLbl="revTx" presStyleIdx="3" presStyleCnt="6" custLinFactNeighborY="-48018"/>
      <dgm:spPr/>
    </dgm:pt>
    <dgm:pt modelId="{D829B0C9-8317-4948-8183-87AC7A91D647}" type="pres">
      <dgm:prSet presAssocID="{FC4ACA1A-11E6-4CE5-8AB6-22ED10C67691}" presName="vert1" presStyleCnt="0"/>
      <dgm:spPr/>
    </dgm:pt>
    <dgm:pt modelId="{8A797C03-E8D3-4D77-B3B9-B208B86DCC1F}" type="pres">
      <dgm:prSet presAssocID="{74167EE3-2062-4A2D-8F50-C06C01915E6D}" presName="thickLine" presStyleLbl="alignNode1" presStyleIdx="4" presStyleCnt="6" custLinFactNeighborY="-66417"/>
      <dgm:spPr/>
    </dgm:pt>
    <dgm:pt modelId="{5C1F0F30-D2B6-4E38-B112-6F0C14C61BF7}" type="pres">
      <dgm:prSet presAssocID="{74167EE3-2062-4A2D-8F50-C06C01915E6D}" presName="horz1" presStyleCnt="0"/>
      <dgm:spPr/>
    </dgm:pt>
    <dgm:pt modelId="{BE2824E4-0D10-4373-966B-F2C489381A48}" type="pres">
      <dgm:prSet presAssocID="{74167EE3-2062-4A2D-8F50-C06C01915E6D}" presName="tx1" presStyleLbl="revTx" presStyleIdx="4" presStyleCnt="6" custLinFactNeighborY="-54048"/>
      <dgm:spPr/>
    </dgm:pt>
    <dgm:pt modelId="{CE230475-1E66-4FC9-8154-F5DE32F931E3}" type="pres">
      <dgm:prSet presAssocID="{74167EE3-2062-4A2D-8F50-C06C01915E6D}" presName="vert1" presStyleCnt="0"/>
      <dgm:spPr/>
    </dgm:pt>
    <dgm:pt modelId="{ABA7477B-4FE6-4016-B59D-D6750B5AA3EC}" type="pres">
      <dgm:prSet presAssocID="{FCBE56A6-640C-471D-8C48-A007B8DA325E}" presName="thickLine" presStyleLbl="alignNode1" presStyleIdx="5" presStyleCnt="6" custLinFactNeighborY="-70644"/>
      <dgm:spPr/>
    </dgm:pt>
    <dgm:pt modelId="{4C7E7F40-1C78-437F-8DDA-4652DF66F517}" type="pres">
      <dgm:prSet presAssocID="{FCBE56A6-640C-471D-8C48-A007B8DA325E}" presName="horz1" presStyleCnt="0"/>
      <dgm:spPr/>
    </dgm:pt>
    <dgm:pt modelId="{A896AE92-5E1B-4B57-9308-C43C4BC78DC2}" type="pres">
      <dgm:prSet presAssocID="{FCBE56A6-640C-471D-8C48-A007B8DA325E}" presName="tx1" presStyleLbl="revTx" presStyleIdx="5" presStyleCnt="6" custLinFactNeighborY="-53587"/>
      <dgm:spPr/>
    </dgm:pt>
    <dgm:pt modelId="{B09F69BB-E0B3-4433-85DB-01B9E3F4DBED}" type="pres">
      <dgm:prSet presAssocID="{FCBE56A6-640C-471D-8C48-A007B8DA325E}" presName="vert1" presStyleCnt="0"/>
      <dgm:spPr/>
    </dgm:pt>
  </dgm:ptLst>
  <dgm:cxnLst>
    <dgm:cxn modelId="{F930F503-0AD5-4D35-8186-C2B97673CF9B}" srcId="{5EB8DD68-FD1F-41C9-99FC-E832278B94F3}" destId="{79A82E91-DCD6-4E98-AC5F-B954A12D3933}" srcOrd="2" destOrd="0" parTransId="{B38E6150-8647-4005-B295-C4C1B8AE729E}" sibTransId="{2768A01C-831A-43BF-A36E-F91AD1AE729A}"/>
    <dgm:cxn modelId="{50305804-51B7-4D10-9CEC-26F28E76CEBB}" srcId="{5EB8DD68-FD1F-41C9-99FC-E832278B94F3}" destId="{FCBE56A6-640C-471D-8C48-A007B8DA325E}" srcOrd="5" destOrd="0" parTransId="{15E60A89-B5BC-42DD-82DC-13DDA716C5B6}" sibTransId="{04243604-350D-4DD1-989E-0285D546E2A1}"/>
    <dgm:cxn modelId="{53AA770C-0D86-461E-A104-ECD4CE783E85}" srcId="{5EB8DD68-FD1F-41C9-99FC-E832278B94F3}" destId="{7BC8628A-5C51-4BC6-A59B-034A89CA1164}" srcOrd="0" destOrd="0" parTransId="{E581FDC0-89E6-4A59-9BA3-22AC2A9618A8}" sibTransId="{C0EA2F1C-A291-4002-ABCA-EE119F3DD31C}"/>
    <dgm:cxn modelId="{4324E420-48BA-4F46-931C-C8DC8E6B5DE2}" srcId="{5EB8DD68-FD1F-41C9-99FC-E832278B94F3}" destId="{504B2FD1-D32C-415B-9F5D-F0AEB43DDF30}" srcOrd="1" destOrd="0" parTransId="{0B589F12-0025-4D9A-91E4-90292518D910}" sibTransId="{A68EC169-A469-453C-BA63-CBCE1750FDD7}"/>
    <dgm:cxn modelId="{8E281231-2C4C-4E10-8B5A-1A2B2E81A7DF}" type="presOf" srcId="{FC4ACA1A-11E6-4CE5-8AB6-22ED10C67691}" destId="{B265EDEF-0778-4963-9AEC-B68C174E7C50}" srcOrd="0" destOrd="0" presId="urn:microsoft.com/office/officeart/2008/layout/LinedList"/>
    <dgm:cxn modelId="{4E626239-3FD3-40A5-8963-911DA0B2E279}" type="presOf" srcId="{5EB8DD68-FD1F-41C9-99FC-E832278B94F3}" destId="{D84C137A-8A13-4692-BA66-A51B97024CE9}" srcOrd="0" destOrd="0" presId="urn:microsoft.com/office/officeart/2008/layout/LinedList"/>
    <dgm:cxn modelId="{8BB51144-8D92-4B51-9967-337A33A9F06B}" srcId="{5EB8DD68-FD1F-41C9-99FC-E832278B94F3}" destId="{74167EE3-2062-4A2D-8F50-C06C01915E6D}" srcOrd="4" destOrd="0" parTransId="{6993CEB8-A2F8-4F14-AF3C-09ECB7C7C880}" sibTransId="{5B68BE8E-8600-48F7-951E-363BD1282816}"/>
    <dgm:cxn modelId="{72B1FB80-41BA-42FA-B652-97C0E33D9FD0}" type="presOf" srcId="{79A82E91-DCD6-4E98-AC5F-B954A12D3933}" destId="{07157614-C606-4DED-9E17-5615BCE919C2}" srcOrd="0" destOrd="0" presId="urn:microsoft.com/office/officeart/2008/layout/LinedList"/>
    <dgm:cxn modelId="{44473A87-06F2-498F-A246-ABEA3AC788EC}" srcId="{5EB8DD68-FD1F-41C9-99FC-E832278B94F3}" destId="{FC4ACA1A-11E6-4CE5-8AB6-22ED10C67691}" srcOrd="3" destOrd="0" parTransId="{AF45A2B2-A6D9-45EF-A9EF-E1A4D32D5B68}" sibTransId="{7B6B6E94-D26F-4B86-8D31-DF7D671E304C}"/>
    <dgm:cxn modelId="{2998408D-EA25-4FDF-85F4-36F8D80F74B6}" type="presOf" srcId="{74167EE3-2062-4A2D-8F50-C06C01915E6D}" destId="{BE2824E4-0D10-4373-966B-F2C489381A48}" srcOrd="0" destOrd="0" presId="urn:microsoft.com/office/officeart/2008/layout/LinedList"/>
    <dgm:cxn modelId="{F1C2EA92-8232-46EC-9314-EE5FB73FEB2A}" type="presOf" srcId="{FCBE56A6-640C-471D-8C48-A007B8DA325E}" destId="{A896AE92-5E1B-4B57-9308-C43C4BC78DC2}" srcOrd="0" destOrd="0" presId="urn:microsoft.com/office/officeart/2008/layout/LinedList"/>
    <dgm:cxn modelId="{5ED9969A-0CB3-43BC-92B5-09CBD7A7B006}" type="presOf" srcId="{504B2FD1-D32C-415B-9F5D-F0AEB43DDF30}" destId="{F2E03CC7-2165-4D1D-A0F1-917B8C269062}" srcOrd="0" destOrd="0" presId="urn:microsoft.com/office/officeart/2008/layout/LinedList"/>
    <dgm:cxn modelId="{03C850DF-8FCC-4711-A6D7-B431DC50154B}" type="presOf" srcId="{7BC8628A-5C51-4BC6-A59B-034A89CA1164}" destId="{5D0F1280-C8FC-4772-950A-EF27EE605FEB}" srcOrd="0" destOrd="0" presId="urn:microsoft.com/office/officeart/2008/layout/LinedList"/>
    <dgm:cxn modelId="{A5A2FB36-92C7-4165-88CD-F116008FC888}" type="presParOf" srcId="{D84C137A-8A13-4692-BA66-A51B97024CE9}" destId="{EDCEF380-C8B6-41C6-90B2-6A766DAD098A}" srcOrd="0" destOrd="0" presId="urn:microsoft.com/office/officeart/2008/layout/LinedList"/>
    <dgm:cxn modelId="{89E5B853-2B18-4459-B52B-60E10B6E195D}" type="presParOf" srcId="{D84C137A-8A13-4692-BA66-A51B97024CE9}" destId="{BA0A2165-B10E-4BA5-A6ED-3074332E0820}" srcOrd="1" destOrd="0" presId="urn:microsoft.com/office/officeart/2008/layout/LinedList"/>
    <dgm:cxn modelId="{7931E9E7-80BA-4EAA-B438-9065CAF0933B}" type="presParOf" srcId="{BA0A2165-B10E-4BA5-A6ED-3074332E0820}" destId="{5D0F1280-C8FC-4772-950A-EF27EE605FEB}" srcOrd="0" destOrd="0" presId="urn:microsoft.com/office/officeart/2008/layout/LinedList"/>
    <dgm:cxn modelId="{E4FA9CB5-1D82-44B5-86FB-2FEBDC4FD91F}" type="presParOf" srcId="{BA0A2165-B10E-4BA5-A6ED-3074332E0820}" destId="{D4EEC4FF-22B2-4B90-B940-DAEE0BD42C63}" srcOrd="1" destOrd="0" presId="urn:microsoft.com/office/officeart/2008/layout/LinedList"/>
    <dgm:cxn modelId="{2B8C75F5-CA56-4360-8D20-D7E0DDCE8456}" type="presParOf" srcId="{D84C137A-8A13-4692-BA66-A51B97024CE9}" destId="{440CA167-EBD7-4870-8903-7872AA38C0F0}" srcOrd="2" destOrd="0" presId="urn:microsoft.com/office/officeart/2008/layout/LinedList"/>
    <dgm:cxn modelId="{D228E4E4-D38F-4733-A459-3C7ED74231E3}" type="presParOf" srcId="{D84C137A-8A13-4692-BA66-A51B97024CE9}" destId="{E4C476B4-D71B-49E7-97D0-1B091F7D8282}" srcOrd="3" destOrd="0" presId="urn:microsoft.com/office/officeart/2008/layout/LinedList"/>
    <dgm:cxn modelId="{F8BE8C8B-B68D-4E90-A6D7-D7F6BCE740DA}" type="presParOf" srcId="{E4C476B4-D71B-49E7-97D0-1B091F7D8282}" destId="{F2E03CC7-2165-4D1D-A0F1-917B8C269062}" srcOrd="0" destOrd="0" presId="urn:microsoft.com/office/officeart/2008/layout/LinedList"/>
    <dgm:cxn modelId="{1C0D6842-02F8-4CA7-9EB6-0314023A58C7}" type="presParOf" srcId="{E4C476B4-D71B-49E7-97D0-1B091F7D8282}" destId="{34A2A831-A7BD-48F9-A00E-29DC9996625C}" srcOrd="1" destOrd="0" presId="urn:microsoft.com/office/officeart/2008/layout/LinedList"/>
    <dgm:cxn modelId="{F2C20832-2F15-4BCB-88B7-15EAE8188920}" type="presParOf" srcId="{D84C137A-8A13-4692-BA66-A51B97024CE9}" destId="{A6BC3B14-3679-49EE-BFF1-B3149AA436BD}" srcOrd="4" destOrd="0" presId="urn:microsoft.com/office/officeart/2008/layout/LinedList"/>
    <dgm:cxn modelId="{AA2193D5-DD9B-44D8-BB00-55DBE47A6D6E}" type="presParOf" srcId="{D84C137A-8A13-4692-BA66-A51B97024CE9}" destId="{CB380EBE-7063-42ED-9FAF-AF06AE290915}" srcOrd="5" destOrd="0" presId="urn:microsoft.com/office/officeart/2008/layout/LinedList"/>
    <dgm:cxn modelId="{D96C9630-E031-40B4-93C8-7313A13CF7E5}" type="presParOf" srcId="{CB380EBE-7063-42ED-9FAF-AF06AE290915}" destId="{07157614-C606-4DED-9E17-5615BCE919C2}" srcOrd="0" destOrd="0" presId="urn:microsoft.com/office/officeart/2008/layout/LinedList"/>
    <dgm:cxn modelId="{F736D1B9-AFD0-4AC2-A8BC-3E85AAEBF289}" type="presParOf" srcId="{CB380EBE-7063-42ED-9FAF-AF06AE290915}" destId="{386625EF-10B3-4478-BB64-7CA561034A1E}" srcOrd="1" destOrd="0" presId="urn:microsoft.com/office/officeart/2008/layout/LinedList"/>
    <dgm:cxn modelId="{122C6CB5-82E5-4EAF-B8BE-6992A2FB99E7}" type="presParOf" srcId="{D84C137A-8A13-4692-BA66-A51B97024CE9}" destId="{B7E5A38E-2376-43B8-AC9F-6F26E7E93C8F}" srcOrd="6" destOrd="0" presId="urn:microsoft.com/office/officeart/2008/layout/LinedList"/>
    <dgm:cxn modelId="{EB5C38CE-4F21-4C66-B187-4FC2FBEE29F4}" type="presParOf" srcId="{D84C137A-8A13-4692-BA66-A51B97024CE9}" destId="{F8699D55-5FC5-4A50-875B-4E310D606C2E}" srcOrd="7" destOrd="0" presId="urn:microsoft.com/office/officeart/2008/layout/LinedList"/>
    <dgm:cxn modelId="{4FF0E3AA-AA1E-44DA-A3E3-04A2DD685DF9}" type="presParOf" srcId="{F8699D55-5FC5-4A50-875B-4E310D606C2E}" destId="{B265EDEF-0778-4963-9AEC-B68C174E7C50}" srcOrd="0" destOrd="0" presId="urn:microsoft.com/office/officeart/2008/layout/LinedList"/>
    <dgm:cxn modelId="{A8247A5E-900D-4B01-B058-FF93908B3446}" type="presParOf" srcId="{F8699D55-5FC5-4A50-875B-4E310D606C2E}" destId="{D829B0C9-8317-4948-8183-87AC7A91D647}" srcOrd="1" destOrd="0" presId="urn:microsoft.com/office/officeart/2008/layout/LinedList"/>
    <dgm:cxn modelId="{4D75DF2C-EE2D-44FB-BAF7-214BBF2020A9}" type="presParOf" srcId="{D84C137A-8A13-4692-BA66-A51B97024CE9}" destId="{8A797C03-E8D3-4D77-B3B9-B208B86DCC1F}" srcOrd="8" destOrd="0" presId="urn:microsoft.com/office/officeart/2008/layout/LinedList"/>
    <dgm:cxn modelId="{09B5B850-1CBC-42D6-A72E-E23BB89E2EC9}" type="presParOf" srcId="{D84C137A-8A13-4692-BA66-A51B97024CE9}" destId="{5C1F0F30-D2B6-4E38-B112-6F0C14C61BF7}" srcOrd="9" destOrd="0" presId="urn:microsoft.com/office/officeart/2008/layout/LinedList"/>
    <dgm:cxn modelId="{5D135F21-C7C9-476E-9BDE-3BEADAA07606}" type="presParOf" srcId="{5C1F0F30-D2B6-4E38-B112-6F0C14C61BF7}" destId="{BE2824E4-0D10-4373-966B-F2C489381A48}" srcOrd="0" destOrd="0" presId="urn:microsoft.com/office/officeart/2008/layout/LinedList"/>
    <dgm:cxn modelId="{277DF7A9-4963-4F04-A728-A7C3232BB2A5}" type="presParOf" srcId="{5C1F0F30-D2B6-4E38-B112-6F0C14C61BF7}" destId="{CE230475-1E66-4FC9-8154-F5DE32F931E3}" srcOrd="1" destOrd="0" presId="urn:microsoft.com/office/officeart/2008/layout/LinedList"/>
    <dgm:cxn modelId="{84E55BE2-3A38-4411-BCAE-2DA16205D95D}" type="presParOf" srcId="{D84C137A-8A13-4692-BA66-A51B97024CE9}" destId="{ABA7477B-4FE6-4016-B59D-D6750B5AA3EC}" srcOrd="10" destOrd="0" presId="urn:microsoft.com/office/officeart/2008/layout/LinedList"/>
    <dgm:cxn modelId="{FBA4332D-1499-45CE-B91C-29E466C40ACD}" type="presParOf" srcId="{D84C137A-8A13-4692-BA66-A51B97024CE9}" destId="{4C7E7F40-1C78-437F-8DDA-4652DF66F517}" srcOrd="11" destOrd="0" presId="urn:microsoft.com/office/officeart/2008/layout/LinedList"/>
    <dgm:cxn modelId="{59D643CC-2F3B-4253-8B5D-0EBC27B5FBDD}" type="presParOf" srcId="{4C7E7F40-1C78-437F-8DDA-4652DF66F517}" destId="{A896AE92-5E1B-4B57-9308-C43C4BC78DC2}" srcOrd="0" destOrd="0" presId="urn:microsoft.com/office/officeart/2008/layout/LinedList"/>
    <dgm:cxn modelId="{9E9313C4-2C0C-49F5-B19B-874DEDC9B104}" type="presParOf" srcId="{4C7E7F40-1C78-437F-8DDA-4652DF66F517}" destId="{B09F69BB-E0B3-4433-85DB-01B9E3F4DBE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FBE19A-A4F4-4254-BB78-3EAC102F92D2}" type="doc">
      <dgm:prSet loTypeId="urn:microsoft.com/office/officeart/2005/8/layout/cycle8" loCatId="cycle" qsTypeId="urn:microsoft.com/office/officeart/2005/8/quickstyle/simple1" qsCatId="simple" csTypeId="urn:microsoft.com/office/officeart/2005/8/colors/accent1_2" csCatId="accent1" phldr="1"/>
      <dgm:spPr/>
    </dgm:pt>
    <dgm:pt modelId="{52E4CBD2-993B-4DD8-BB2F-B0BA0A24A953}">
      <dgm:prSet phldrT="[Text]" custT="1"/>
      <dgm:spPr/>
      <dgm:t>
        <a:bodyPr/>
        <a:lstStyle/>
        <a:p>
          <a:endParaRPr lang="en-US" sz="800" noProof="0" dirty="0"/>
        </a:p>
      </dgm:t>
    </dgm:pt>
    <dgm:pt modelId="{E0C1850A-6DD9-4FC0-BEFC-4F3E7C9AB6BF}" type="parTrans" cxnId="{E1E43A0E-651F-4CCF-BC9F-A3621BAD8814}">
      <dgm:prSet/>
      <dgm:spPr/>
      <dgm:t>
        <a:bodyPr/>
        <a:lstStyle/>
        <a:p>
          <a:endParaRPr lang="en-US" sz="2800"/>
        </a:p>
      </dgm:t>
    </dgm:pt>
    <dgm:pt modelId="{40B0D894-A608-47C6-A379-96EF1F981430}" type="sibTrans" cxnId="{E1E43A0E-651F-4CCF-BC9F-A3621BAD8814}">
      <dgm:prSet/>
      <dgm:spPr/>
      <dgm:t>
        <a:bodyPr/>
        <a:lstStyle/>
        <a:p>
          <a:endParaRPr lang="en-US" sz="2800"/>
        </a:p>
      </dgm:t>
    </dgm:pt>
    <dgm:pt modelId="{EE5D528A-6F2F-4982-B209-BE6624E98C86}">
      <dgm:prSet phldrT="[Text]" custT="1"/>
      <dgm:spPr/>
      <dgm:t>
        <a:bodyPr/>
        <a:lstStyle/>
        <a:p>
          <a:endParaRPr lang="en-US" sz="800" noProof="0" dirty="0"/>
        </a:p>
      </dgm:t>
    </dgm:pt>
    <dgm:pt modelId="{40BAE148-BA2D-4305-8F5C-CD64E8ECEC38}" type="parTrans" cxnId="{42820122-6833-48B7-B77D-810C03D79B27}">
      <dgm:prSet/>
      <dgm:spPr/>
      <dgm:t>
        <a:bodyPr/>
        <a:lstStyle/>
        <a:p>
          <a:endParaRPr lang="en-US" sz="2800"/>
        </a:p>
      </dgm:t>
    </dgm:pt>
    <dgm:pt modelId="{773C329A-2667-45E5-B12F-D69E375CABB8}" type="sibTrans" cxnId="{42820122-6833-48B7-B77D-810C03D79B27}">
      <dgm:prSet/>
      <dgm:spPr/>
      <dgm:t>
        <a:bodyPr/>
        <a:lstStyle/>
        <a:p>
          <a:endParaRPr lang="en-US" sz="2800"/>
        </a:p>
      </dgm:t>
    </dgm:pt>
    <dgm:pt modelId="{6F34DE8B-159A-432D-8844-0C8A225EBC8C}">
      <dgm:prSet phldrT="[Text]" custT="1"/>
      <dgm:spPr/>
      <dgm:t>
        <a:bodyPr/>
        <a:lstStyle/>
        <a:p>
          <a:endParaRPr lang="en-US" sz="800" noProof="0" dirty="0"/>
        </a:p>
      </dgm:t>
    </dgm:pt>
    <dgm:pt modelId="{5E3E7A9F-1E6F-4EA9-9332-8922A35FAE99}" type="parTrans" cxnId="{A637FCFF-B0A4-460F-9753-9F482FD1A9CF}">
      <dgm:prSet/>
      <dgm:spPr/>
      <dgm:t>
        <a:bodyPr/>
        <a:lstStyle/>
        <a:p>
          <a:endParaRPr lang="en-US" sz="2800"/>
        </a:p>
      </dgm:t>
    </dgm:pt>
    <dgm:pt modelId="{BB6AB04B-401C-4794-9588-CA546DDB191D}" type="sibTrans" cxnId="{A637FCFF-B0A4-460F-9753-9F482FD1A9CF}">
      <dgm:prSet/>
      <dgm:spPr/>
      <dgm:t>
        <a:bodyPr/>
        <a:lstStyle/>
        <a:p>
          <a:endParaRPr lang="en-US" sz="2800"/>
        </a:p>
      </dgm:t>
    </dgm:pt>
    <dgm:pt modelId="{751E054C-3B1D-442A-821D-72E7069CA4E8}" type="pres">
      <dgm:prSet presAssocID="{4CFBE19A-A4F4-4254-BB78-3EAC102F92D2}" presName="compositeShape" presStyleCnt="0">
        <dgm:presLayoutVars>
          <dgm:chMax val="7"/>
          <dgm:dir/>
          <dgm:resizeHandles val="exact"/>
        </dgm:presLayoutVars>
      </dgm:prSet>
      <dgm:spPr/>
    </dgm:pt>
    <dgm:pt modelId="{086319B1-F408-40B1-A419-24D5C90F0C8B}" type="pres">
      <dgm:prSet presAssocID="{4CFBE19A-A4F4-4254-BB78-3EAC102F92D2}" presName="wedge1" presStyleLbl="node1" presStyleIdx="0" presStyleCnt="3"/>
      <dgm:spPr/>
    </dgm:pt>
    <dgm:pt modelId="{AE511931-7264-4C82-88E6-3D45863EBD23}" type="pres">
      <dgm:prSet presAssocID="{4CFBE19A-A4F4-4254-BB78-3EAC102F92D2}" presName="dummy1a" presStyleCnt="0"/>
      <dgm:spPr/>
    </dgm:pt>
    <dgm:pt modelId="{6BA806F2-DAFA-4525-AD87-003B21A7EA16}" type="pres">
      <dgm:prSet presAssocID="{4CFBE19A-A4F4-4254-BB78-3EAC102F92D2}" presName="dummy1b" presStyleCnt="0"/>
      <dgm:spPr/>
    </dgm:pt>
    <dgm:pt modelId="{347B6AD3-69C3-473B-9D70-94D5819AE30A}" type="pres">
      <dgm:prSet presAssocID="{4CFBE19A-A4F4-4254-BB78-3EAC102F92D2}" presName="wedge1Tx" presStyleLbl="node1" presStyleIdx="0" presStyleCnt="3">
        <dgm:presLayoutVars>
          <dgm:chMax val="0"/>
          <dgm:chPref val="0"/>
          <dgm:bulletEnabled val="1"/>
        </dgm:presLayoutVars>
      </dgm:prSet>
      <dgm:spPr/>
    </dgm:pt>
    <dgm:pt modelId="{73A32ADE-13DD-44C8-B15E-E6D6002AE962}" type="pres">
      <dgm:prSet presAssocID="{4CFBE19A-A4F4-4254-BB78-3EAC102F92D2}" presName="wedge2" presStyleLbl="node1" presStyleIdx="1" presStyleCnt="3"/>
      <dgm:spPr/>
    </dgm:pt>
    <dgm:pt modelId="{03CC8F64-3750-4E16-B6AD-BE48E3B0F70D}" type="pres">
      <dgm:prSet presAssocID="{4CFBE19A-A4F4-4254-BB78-3EAC102F92D2}" presName="dummy2a" presStyleCnt="0"/>
      <dgm:spPr/>
    </dgm:pt>
    <dgm:pt modelId="{100068E9-6CDB-4F39-8A00-CE2E3616EBFA}" type="pres">
      <dgm:prSet presAssocID="{4CFBE19A-A4F4-4254-BB78-3EAC102F92D2}" presName="dummy2b" presStyleCnt="0"/>
      <dgm:spPr/>
    </dgm:pt>
    <dgm:pt modelId="{2FBE4EA1-C940-4904-B8D6-E68BCD93B29A}" type="pres">
      <dgm:prSet presAssocID="{4CFBE19A-A4F4-4254-BB78-3EAC102F92D2}" presName="wedge2Tx" presStyleLbl="node1" presStyleIdx="1" presStyleCnt="3">
        <dgm:presLayoutVars>
          <dgm:chMax val="0"/>
          <dgm:chPref val="0"/>
          <dgm:bulletEnabled val="1"/>
        </dgm:presLayoutVars>
      </dgm:prSet>
      <dgm:spPr/>
    </dgm:pt>
    <dgm:pt modelId="{9086B165-3B34-46C8-B890-7EC6CC2B7B2F}" type="pres">
      <dgm:prSet presAssocID="{4CFBE19A-A4F4-4254-BB78-3EAC102F92D2}" presName="wedge3" presStyleLbl="node1" presStyleIdx="2" presStyleCnt="3"/>
      <dgm:spPr/>
    </dgm:pt>
    <dgm:pt modelId="{BFBD2F43-6BE3-459B-985D-B29308B27FE7}" type="pres">
      <dgm:prSet presAssocID="{4CFBE19A-A4F4-4254-BB78-3EAC102F92D2}" presName="dummy3a" presStyleCnt="0"/>
      <dgm:spPr/>
    </dgm:pt>
    <dgm:pt modelId="{3CC30B6C-5085-438A-ABA8-BBD0CAC8A5AF}" type="pres">
      <dgm:prSet presAssocID="{4CFBE19A-A4F4-4254-BB78-3EAC102F92D2}" presName="dummy3b" presStyleCnt="0"/>
      <dgm:spPr/>
    </dgm:pt>
    <dgm:pt modelId="{2F30235D-03B3-4208-B904-D391B63194BB}" type="pres">
      <dgm:prSet presAssocID="{4CFBE19A-A4F4-4254-BB78-3EAC102F92D2}" presName="wedge3Tx" presStyleLbl="node1" presStyleIdx="2" presStyleCnt="3">
        <dgm:presLayoutVars>
          <dgm:chMax val="0"/>
          <dgm:chPref val="0"/>
          <dgm:bulletEnabled val="1"/>
        </dgm:presLayoutVars>
      </dgm:prSet>
      <dgm:spPr/>
    </dgm:pt>
    <dgm:pt modelId="{D0A04922-5559-4F3A-BF46-6190711067F5}" type="pres">
      <dgm:prSet presAssocID="{40B0D894-A608-47C6-A379-96EF1F981430}" presName="arrowWedge1" presStyleLbl="fgSibTrans2D1" presStyleIdx="0" presStyleCnt="3"/>
      <dgm:spPr/>
    </dgm:pt>
    <dgm:pt modelId="{8692B3E1-25BC-476B-8A0A-87DE37979376}" type="pres">
      <dgm:prSet presAssocID="{773C329A-2667-45E5-B12F-D69E375CABB8}" presName="arrowWedge2" presStyleLbl="fgSibTrans2D1" presStyleIdx="1" presStyleCnt="3"/>
      <dgm:spPr/>
    </dgm:pt>
    <dgm:pt modelId="{9A8E6521-7C88-4A2B-AF40-1423C51D3C11}" type="pres">
      <dgm:prSet presAssocID="{BB6AB04B-401C-4794-9588-CA546DDB191D}" presName="arrowWedge3" presStyleLbl="fgSibTrans2D1" presStyleIdx="2" presStyleCnt="3"/>
      <dgm:spPr/>
    </dgm:pt>
  </dgm:ptLst>
  <dgm:cxnLst>
    <dgm:cxn modelId="{E1E43A0E-651F-4CCF-BC9F-A3621BAD8814}" srcId="{4CFBE19A-A4F4-4254-BB78-3EAC102F92D2}" destId="{52E4CBD2-993B-4DD8-BB2F-B0BA0A24A953}" srcOrd="0" destOrd="0" parTransId="{E0C1850A-6DD9-4FC0-BEFC-4F3E7C9AB6BF}" sibTransId="{40B0D894-A608-47C6-A379-96EF1F981430}"/>
    <dgm:cxn modelId="{E100A01A-5192-45A3-88EA-DA70EAA8AF1E}" type="presOf" srcId="{EE5D528A-6F2F-4982-B209-BE6624E98C86}" destId="{2FBE4EA1-C940-4904-B8D6-E68BCD93B29A}" srcOrd="1" destOrd="0" presId="urn:microsoft.com/office/officeart/2005/8/layout/cycle8"/>
    <dgm:cxn modelId="{42820122-6833-48B7-B77D-810C03D79B27}" srcId="{4CFBE19A-A4F4-4254-BB78-3EAC102F92D2}" destId="{EE5D528A-6F2F-4982-B209-BE6624E98C86}" srcOrd="1" destOrd="0" parTransId="{40BAE148-BA2D-4305-8F5C-CD64E8ECEC38}" sibTransId="{773C329A-2667-45E5-B12F-D69E375CABB8}"/>
    <dgm:cxn modelId="{852B2931-549F-42B9-846F-DD368A6C801C}" type="presOf" srcId="{EE5D528A-6F2F-4982-B209-BE6624E98C86}" destId="{73A32ADE-13DD-44C8-B15E-E6D6002AE962}" srcOrd="0" destOrd="0" presId="urn:microsoft.com/office/officeart/2005/8/layout/cycle8"/>
    <dgm:cxn modelId="{1BC6866C-748A-49D9-A847-565392F8251C}" type="presOf" srcId="{6F34DE8B-159A-432D-8844-0C8A225EBC8C}" destId="{9086B165-3B34-46C8-B890-7EC6CC2B7B2F}" srcOrd="0" destOrd="0" presId="urn:microsoft.com/office/officeart/2005/8/layout/cycle8"/>
    <dgm:cxn modelId="{E7F61F77-4DC9-4C2C-A957-9AA65D55FBF4}" type="presOf" srcId="{4CFBE19A-A4F4-4254-BB78-3EAC102F92D2}" destId="{751E054C-3B1D-442A-821D-72E7069CA4E8}" srcOrd="0" destOrd="0" presId="urn:microsoft.com/office/officeart/2005/8/layout/cycle8"/>
    <dgm:cxn modelId="{74BB5C59-1835-486F-9A76-BE04D84979EB}" type="presOf" srcId="{52E4CBD2-993B-4DD8-BB2F-B0BA0A24A953}" destId="{347B6AD3-69C3-473B-9D70-94D5819AE30A}" srcOrd="1" destOrd="0" presId="urn:microsoft.com/office/officeart/2005/8/layout/cycle8"/>
    <dgm:cxn modelId="{C59EDFBC-8582-4836-A212-CBFAC01A6B23}" type="presOf" srcId="{6F34DE8B-159A-432D-8844-0C8A225EBC8C}" destId="{2F30235D-03B3-4208-B904-D391B63194BB}" srcOrd="1" destOrd="0" presId="urn:microsoft.com/office/officeart/2005/8/layout/cycle8"/>
    <dgm:cxn modelId="{DA317EC0-66C5-4722-891F-A41BD1FDB92C}" type="presOf" srcId="{52E4CBD2-993B-4DD8-BB2F-B0BA0A24A953}" destId="{086319B1-F408-40B1-A419-24D5C90F0C8B}" srcOrd="0" destOrd="0" presId="urn:microsoft.com/office/officeart/2005/8/layout/cycle8"/>
    <dgm:cxn modelId="{A637FCFF-B0A4-460F-9753-9F482FD1A9CF}" srcId="{4CFBE19A-A4F4-4254-BB78-3EAC102F92D2}" destId="{6F34DE8B-159A-432D-8844-0C8A225EBC8C}" srcOrd="2" destOrd="0" parTransId="{5E3E7A9F-1E6F-4EA9-9332-8922A35FAE99}" sibTransId="{BB6AB04B-401C-4794-9588-CA546DDB191D}"/>
    <dgm:cxn modelId="{69AD9512-61C8-434A-BAAE-A37016DB4FA6}" type="presParOf" srcId="{751E054C-3B1D-442A-821D-72E7069CA4E8}" destId="{086319B1-F408-40B1-A419-24D5C90F0C8B}" srcOrd="0" destOrd="0" presId="urn:microsoft.com/office/officeart/2005/8/layout/cycle8"/>
    <dgm:cxn modelId="{22B1E946-6BA9-4B59-9AEC-6BE2AD4536DE}" type="presParOf" srcId="{751E054C-3B1D-442A-821D-72E7069CA4E8}" destId="{AE511931-7264-4C82-88E6-3D45863EBD23}" srcOrd="1" destOrd="0" presId="urn:microsoft.com/office/officeart/2005/8/layout/cycle8"/>
    <dgm:cxn modelId="{F4B56C8E-FA0C-43CA-95A0-D4F84D38F78A}" type="presParOf" srcId="{751E054C-3B1D-442A-821D-72E7069CA4E8}" destId="{6BA806F2-DAFA-4525-AD87-003B21A7EA16}" srcOrd="2" destOrd="0" presId="urn:microsoft.com/office/officeart/2005/8/layout/cycle8"/>
    <dgm:cxn modelId="{1448657B-F08C-4294-A350-93B6CBD0EEC7}" type="presParOf" srcId="{751E054C-3B1D-442A-821D-72E7069CA4E8}" destId="{347B6AD3-69C3-473B-9D70-94D5819AE30A}" srcOrd="3" destOrd="0" presId="urn:microsoft.com/office/officeart/2005/8/layout/cycle8"/>
    <dgm:cxn modelId="{F7CA67E9-43D9-4BF6-868E-0FEE1FC0F476}" type="presParOf" srcId="{751E054C-3B1D-442A-821D-72E7069CA4E8}" destId="{73A32ADE-13DD-44C8-B15E-E6D6002AE962}" srcOrd="4" destOrd="0" presId="urn:microsoft.com/office/officeart/2005/8/layout/cycle8"/>
    <dgm:cxn modelId="{B9A3A661-07AE-412B-A0BA-82440479642F}" type="presParOf" srcId="{751E054C-3B1D-442A-821D-72E7069CA4E8}" destId="{03CC8F64-3750-4E16-B6AD-BE48E3B0F70D}" srcOrd="5" destOrd="0" presId="urn:microsoft.com/office/officeart/2005/8/layout/cycle8"/>
    <dgm:cxn modelId="{42986660-EC62-447A-A1F0-D761D8EA5101}" type="presParOf" srcId="{751E054C-3B1D-442A-821D-72E7069CA4E8}" destId="{100068E9-6CDB-4F39-8A00-CE2E3616EBFA}" srcOrd="6" destOrd="0" presId="urn:microsoft.com/office/officeart/2005/8/layout/cycle8"/>
    <dgm:cxn modelId="{77C7788A-FE40-4FCA-9C9F-9DCDAFE75C75}" type="presParOf" srcId="{751E054C-3B1D-442A-821D-72E7069CA4E8}" destId="{2FBE4EA1-C940-4904-B8D6-E68BCD93B29A}" srcOrd="7" destOrd="0" presId="urn:microsoft.com/office/officeart/2005/8/layout/cycle8"/>
    <dgm:cxn modelId="{4E4B069B-E934-41F2-A165-0DB4C45EDA27}" type="presParOf" srcId="{751E054C-3B1D-442A-821D-72E7069CA4E8}" destId="{9086B165-3B34-46C8-B890-7EC6CC2B7B2F}" srcOrd="8" destOrd="0" presId="urn:microsoft.com/office/officeart/2005/8/layout/cycle8"/>
    <dgm:cxn modelId="{6FED6D3F-AD64-4E3E-8883-7D2C16EE018D}" type="presParOf" srcId="{751E054C-3B1D-442A-821D-72E7069CA4E8}" destId="{BFBD2F43-6BE3-459B-985D-B29308B27FE7}" srcOrd="9" destOrd="0" presId="urn:microsoft.com/office/officeart/2005/8/layout/cycle8"/>
    <dgm:cxn modelId="{814B81D4-9162-453C-8312-167109E18991}" type="presParOf" srcId="{751E054C-3B1D-442A-821D-72E7069CA4E8}" destId="{3CC30B6C-5085-438A-ABA8-BBD0CAC8A5AF}" srcOrd="10" destOrd="0" presId="urn:microsoft.com/office/officeart/2005/8/layout/cycle8"/>
    <dgm:cxn modelId="{1695B665-F18B-4D89-A634-504ABC2B71CE}" type="presParOf" srcId="{751E054C-3B1D-442A-821D-72E7069CA4E8}" destId="{2F30235D-03B3-4208-B904-D391B63194BB}" srcOrd="11" destOrd="0" presId="urn:microsoft.com/office/officeart/2005/8/layout/cycle8"/>
    <dgm:cxn modelId="{C70D6FB8-EE45-4319-A958-825B95B7D962}" type="presParOf" srcId="{751E054C-3B1D-442A-821D-72E7069CA4E8}" destId="{D0A04922-5559-4F3A-BF46-6190711067F5}" srcOrd="12" destOrd="0" presId="urn:microsoft.com/office/officeart/2005/8/layout/cycle8"/>
    <dgm:cxn modelId="{3248539F-0829-4C5F-997E-1AA851FF80BD}" type="presParOf" srcId="{751E054C-3B1D-442A-821D-72E7069CA4E8}" destId="{8692B3E1-25BC-476B-8A0A-87DE37979376}" srcOrd="13" destOrd="0" presId="urn:microsoft.com/office/officeart/2005/8/layout/cycle8"/>
    <dgm:cxn modelId="{12F48EEA-0212-4179-8BFB-B9ED43D2D6DA}" type="presParOf" srcId="{751E054C-3B1D-442A-821D-72E7069CA4E8}" destId="{9A8E6521-7C88-4A2B-AF40-1423C51D3C11}"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EF380-C8B6-41C6-90B2-6A766DAD098A}">
      <dsp:nvSpPr>
        <dsp:cNvPr id="0" name=""/>
        <dsp:cNvSpPr/>
      </dsp:nvSpPr>
      <dsp:spPr>
        <a:xfrm>
          <a:off x="0" y="1752"/>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F1280-C8FC-4772-950A-EF27EE605FEB}">
      <dsp:nvSpPr>
        <dsp:cNvPr id="0" name=""/>
        <dsp:cNvSpPr/>
      </dsp:nvSpPr>
      <dsp:spPr>
        <a:xfrm>
          <a:off x="0" y="11946"/>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t>Use of ground and aerial borne sensors combined with information fusion techniques </a:t>
          </a:r>
        </a:p>
      </dsp:txBody>
      <dsp:txXfrm>
        <a:off x="0" y="11946"/>
        <a:ext cx="5832648" cy="597558"/>
      </dsp:txXfrm>
    </dsp:sp>
    <dsp:sp modelId="{440CA167-EBD7-4870-8903-7872AA38C0F0}">
      <dsp:nvSpPr>
        <dsp:cNvPr id="0" name=""/>
        <dsp:cNvSpPr/>
      </dsp:nvSpPr>
      <dsp:spPr>
        <a:xfrm>
          <a:off x="0" y="468965"/>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03CC7-2165-4D1D-A0F1-917B8C269062}">
      <dsp:nvSpPr>
        <dsp:cNvPr id="0" name=""/>
        <dsp:cNvSpPr/>
      </dsp:nvSpPr>
      <dsp:spPr>
        <a:xfrm>
          <a:off x="0" y="567323"/>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t>Significantly improve the accuracy of detections</a:t>
          </a:r>
        </a:p>
      </dsp:txBody>
      <dsp:txXfrm>
        <a:off x="0" y="567323"/>
        <a:ext cx="5832648" cy="597558"/>
      </dsp:txXfrm>
    </dsp:sp>
    <dsp:sp modelId="{A6BC3B14-3679-49EE-BFF1-B3149AA436BD}">
      <dsp:nvSpPr>
        <dsp:cNvPr id="0" name=""/>
        <dsp:cNvSpPr/>
      </dsp:nvSpPr>
      <dsp:spPr>
        <a:xfrm>
          <a:off x="0" y="914092"/>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157614-C606-4DED-9E17-5615BCE919C2}">
      <dsp:nvSpPr>
        <dsp:cNvPr id="0" name=""/>
        <dsp:cNvSpPr/>
      </dsp:nvSpPr>
      <dsp:spPr>
        <a:xfrm>
          <a:off x="0" y="1046977"/>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Enhance threat classification with the support of AI</a:t>
          </a:r>
        </a:p>
      </dsp:txBody>
      <dsp:txXfrm>
        <a:off x="0" y="1046977"/>
        <a:ext cx="5832648" cy="597558"/>
      </dsp:txXfrm>
    </dsp:sp>
    <dsp:sp modelId="{B7E5A38E-2376-43B8-AC9F-6F26E7E93C8F}">
      <dsp:nvSpPr>
        <dsp:cNvPr id="0" name=""/>
        <dsp:cNvSpPr/>
      </dsp:nvSpPr>
      <dsp:spPr>
        <a:xfrm>
          <a:off x="0" y="1422805"/>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65EDEF-0778-4963-9AEC-B68C174E7C50}">
      <dsp:nvSpPr>
        <dsp:cNvPr id="0" name=""/>
        <dsp:cNvSpPr/>
      </dsp:nvSpPr>
      <dsp:spPr>
        <a:xfrm>
          <a:off x="0" y="1507491"/>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t>Neutralization and disposal of threats with different systems, including disposable </a:t>
          </a:r>
          <a:r>
            <a:rPr lang="en-GB" sz="1400" kern="1200" noProof="0" dirty="0" err="1"/>
            <a:t>UxVs</a:t>
          </a:r>
          <a:r>
            <a:rPr lang="en-GB" sz="1400" kern="1200" noProof="0" dirty="0"/>
            <a:t> for decoying threats</a:t>
          </a:r>
        </a:p>
      </dsp:txBody>
      <dsp:txXfrm>
        <a:off x="0" y="1507491"/>
        <a:ext cx="5832648" cy="597558"/>
      </dsp:txXfrm>
    </dsp:sp>
    <dsp:sp modelId="{8A797C03-E8D3-4D77-B3B9-B208B86DCC1F}">
      <dsp:nvSpPr>
        <dsp:cNvPr id="0" name=""/>
        <dsp:cNvSpPr/>
      </dsp:nvSpPr>
      <dsp:spPr>
        <a:xfrm>
          <a:off x="0" y="1995105"/>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2824E4-0D10-4373-966B-F2C489381A48}">
      <dsp:nvSpPr>
        <dsp:cNvPr id="0" name=""/>
        <dsp:cNvSpPr/>
      </dsp:nvSpPr>
      <dsp:spPr>
        <a:xfrm>
          <a:off x="0" y="2069017"/>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Development of an advanced sensor data management and visualization tool</a:t>
          </a:r>
        </a:p>
      </dsp:txBody>
      <dsp:txXfrm>
        <a:off x="0" y="2069017"/>
        <a:ext cx="5832648" cy="597558"/>
      </dsp:txXfrm>
    </dsp:sp>
    <dsp:sp modelId="{ABA7477B-4FE6-4016-B59D-D6750B5AA3EC}">
      <dsp:nvSpPr>
        <dsp:cNvPr id="0" name=""/>
        <dsp:cNvSpPr/>
      </dsp:nvSpPr>
      <dsp:spPr>
        <a:xfrm>
          <a:off x="0" y="2567405"/>
          <a:ext cx="5832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6AE92-5E1B-4B57-9308-C43C4BC78DC2}">
      <dsp:nvSpPr>
        <dsp:cNvPr id="0" name=""/>
        <dsp:cNvSpPr/>
      </dsp:nvSpPr>
      <dsp:spPr>
        <a:xfrm>
          <a:off x="0" y="2669330"/>
          <a:ext cx="5832648" cy="5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t>Development of cloud-connected unmanned vehicles leveraging AI to adapt to different scenarios and conditions</a:t>
          </a:r>
        </a:p>
      </dsp:txBody>
      <dsp:txXfrm>
        <a:off x="0" y="2669330"/>
        <a:ext cx="5832648" cy="597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319B1-F408-40B1-A419-24D5C90F0C8B}">
      <dsp:nvSpPr>
        <dsp:cNvPr id="0" name=""/>
        <dsp:cNvSpPr/>
      </dsp:nvSpPr>
      <dsp:spPr>
        <a:xfrm>
          <a:off x="529685" y="110084"/>
          <a:ext cx="1422630" cy="142263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noProof="0" dirty="0"/>
        </a:p>
      </dsp:txBody>
      <dsp:txXfrm>
        <a:off x="1279445" y="411546"/>
        <a:ext cx="508082" cy="423402"/>
      </dsp:txXfrm>
    </dsp:sp>
    <dsp:sp modelId="{73A32ADE-13DD-44C8-B15E-E6D6002AE962}">
      <dsp:nvSpPr>
        <dsp:cNvPr id="0" name=""/>
        <dsp:cNvSpPr/>
      </dsp:nvSpPr>
      <dsp:spPr>
        <a:xfrm>
          <a:off x="500385" y="160892"/>
          <a:ext cx="1422630" cy="142263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noProof="0" dirty="0"/>
        </a:p>
      </dsp:txBody>
      <dsp:txXfrm>
        <a:off x="839107" y="1083909"/>
        <a:ext cx="762123" cy="372593"/>
      </dsp:txXfrm>
    </dsp:sp>
    <dsp:sp modelId="{9086B165-3B34-46C8-B890-7EC6CC2B7B2F}">
      <dsp:nvSpPr>
        <dsp:cNvPr id="0" name=""/>
        <dsp:cNvSpPr/>
      </dsp:nvSpPr>
      <dsp:spPr>
        <a:xfrm>
          <a:off x="471086" y="110084"/>
          <a:ext cx="1422630" cy="142263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noProof="0" dirty="0"/>
        </a:p>
      </dsp:txBody>
      <dsp:txXfrm>
        <a:off x="635874" y="411546"/>
        <a:ext cx="508082" cy="423402"/>
      </dsp:txXfrm>
    </dsp:sp>
    <dsp:sp modelId="{D0A04922-5559-4F3A-BF46-6190711067F5}">
      <dsp:nvSpPr>
        <dsp:cNvPr id="0" name=""/>
        <dsp:cNvSpPr/>
      </dsp:nvSpPr>
      <dsp:spPr>
        <a:xfrm>
          <a:off x="441734" y="22016"/>
          <a:ext cx="1598765" cy="159876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92B3E1-25BC-476B-8A0A-87DE37979376}">
      <dsp:nvSpPr>
        <dsp:cNvPr id="0" name=""/>
        <dsp:cNvSpPr/>
      </dsp:nvSpPr>
      <dsp:spPr>
        <a:xfrm>
          <a:off x="412318" y="72735"/>
          <a:ext cx="1598765" cy="159876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E6521-7C88-4A2B-AF40-1423C51D3C11}">
      <dsp:nvSpPr>
        <dsp:cNvPr id="0" name=""/>
        <dsp:cNvSpPr/>
      </dsp:nvSpPr>
      <dsp:spPr>
        <a:xfrm>
          <a:off x="382901" y="22016"/>
          <a:ext cx="1598765" cy="159876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0E31EDE-17CF-D746-B83B-FEE41F000DF3}" type="datetimeFigureOut">
              <a:rPr lang="en-US" smtClean="0"/>
              <a:t>4/1/2025</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96A9F3C-04AF-8847-8AD8-CAC892C2E245}" type="datetimeFigureOut">
              <a:rPr lang="en-US" smtClean="0"/>
              <a:t>4/1/2025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457124" rtl="0" eaLnBrk="1" latinLnBrk="0" hangingPunct="1">
      <a:defRPr sz="1200" kern="1200">
        <a:solidFill>
          <a:schemeClr val="tx1"/>
        </a:solidFill>
        <a:latin typeface="+mn-lt"/>
        <a:ea typeface="+mn-ea"/>
        <a:cs typeface="+mn-cs"/>
      </a:defRPr>
    </a:lvl1pPr>
    <a:lvl2pPr marL="457124" algn="l" defTabSz="457124" rtl="0" eaLnBrk="1" latinLnBrk="0" hangingPunct="1">
      <a:defRPr sz="1200" kern="1200">
        <a:solidFill>
          <a:schemeClr val="tx1"/>
        </a:solidFill>
        <a:latin typeface="+mn-lt"/>
        <a:ea typeface="+mn-ea"/>
        <a:cs typeface="+mn-cs"/>
      </a:defRPr>
    </a:lvl2pPr>
    <a:lvl3pPr marL="914248" algn="l" defTabSz="457124" rtl="0" eaLnBrk="1" latinLnBrk="0" hangingPunct="1">
      <a:defRPr sz="1200" kern="1200">
        <a:solidFill>
          <a:schemeClr val="tx1"/>
        </a:solidFill>
        <a:latin typeface="+mn-lt"/>
        <a:ea typeface="+mn-ea"/>
        <a:cs typeface="+mn-cs"/>
      </a:defRPr>
    </a:lvl3pPr>
    <a:lvl4pPr marL="1371372" algn="l" defTabSz="457124" rtl="0" eaLnBrk="1" latinLnBrk="0" hangingPunct="1">
      <a:defRPr sz="1200" kern="1200">
        <a:solidFill>
          <a:schemeClr val="tx1"/>
        </a:solidFill>
        <a:latin typeface="+mn-lt"/>
        <a:ea typeface="+mn-ea"/>
        <a:cs typeface="+mn-cs"/>
      </a:defRPr>
    </a:lvl4pPr>
    <a:lvl5pPr marL="1828496" algn="l" defTabSz="457124" rtl="0" eaLnBrk="1" latinLnBrk="0" hangingPunct="1">
      <a:defRPr sz="1200" kern="1200">
        <a:solidFill>
          <a:schemeClr val="tx1"/>
        </a:solidFill>
        <a:latin typeface="+mn-lt"/>
        <a:ea typeface="+mn-ea"/>
        <a:cs typeface="+mn-cs"/>
      </a:defRPr>
    </a:lvl5pPr>
    <a:lvl6pPr marL="2285619" algn="l" defTabSz="457124" rtl="0" eaLnBrk="1" latinLnBrk="0" hangingPunct="1">
      <a:defRPr sz="1200" kern="1200">
        <a:solidFill>
          <a:schemeClr val="tx1"/>
        </a:solidFill>
        <a:latin typeface="+mn-lt"/>
        <a:ea typeface="+mn-ea"/>
        <a:cs typeface="+mn-cs"/>
      </a:defRPr>
    </a:lvl6pPr>
    <a:lvl7pPr marL="2742743" algn="l" defTabSz="457124" rtl="0" eaLnBrk="1" latinLnBrk="0" hangingPunct="1">
      <a:defRPr sz="1200" kern="1200">
        <a:solidFill>
          <a:schemeClr val="tx1"/>
        </a:solidFill>
        <a:latin typeface="+mn-lt"/>
        <a:ea typeface="+mn-ea"/>
        <a:cs typeface="+mn-cs"/>
      </a:defRPr>
    </a:lvl7pPr>
    <a:lvl8pPr marL="3199867" algn="l" defTabSz="457124" rtl="0" eaLnBrk="1" latinLnBrk="0" hangingPunct="1">
      <a:defRPr sz="1200" kern="1200">
        <a:solidFill>
          <a:schemeClr val="tx1"/>
        </a:solidFill>
        <a:latin typeface="+mn-lt"/>
        <a:ea typeface="+mn-ea"/>
        <a:cs typeface="+mn-cs"/>
      </a:defRPr>
    </a:lvl8pPr>
    <a:lvl9pPr marL="3656991" algn="l" defTabSz="4571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124" rtl="0" eaLnBrk="1" fontAlgn="auto" latinLnBrk="0" hangingPunct="1">
              <a:lnSpc>
                <a:spcPct val="100000"/>
              </a:lnSpc>
              <a:spcBef>
                <a:spcPts val="0"/>
              </a:spcBef>
              <a:spcAft>
                <a:spcPts val="0"/>
              </a:spcAft>
              <a:buClrTx/>
              <a:buSzTx/>
              <a:buFontTx/>
              <a:buNone/>
              <a:tabLst/>
              <a:defRPr/>
            </a:pPr>
            <a:endParaRPr lang="en-GB" dirty="0"/>
          </a:p>
          <a:p>
            <a:endParaRPr lang="es-ES"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a:t>
            </a:fld>
            <a:endParaRPr lang="en-US"/>
          </a:p>
        </p:txBody>
      </p:sp>
    </p:spTree>
    <p:extLst>
      <p:ext uri="{BB962C8B-B14F-4D97-AF65-F5344CB8AC3E}">
        <p14:creationId xmlns:p14="http://schemas.microsoft.com/office/powerpoint/2010/main" val="424009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14</a:t>
            </a:fld>
            <a:endParaRPr lang="en-US"/>
          </a:p>
        </p:txBody>
      </p:sp>
    </p:spTree>
    <p:extLst>
      <p:ext uri="{BB962C8B-B14F-4D97-AF65-F5344CB8AC3E}">
        <p14:creationId xmlns:p14="http://schemas.microsoft.com/office/powerpoint/2010/main" val="191679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16E3-8D02-5FE2-4A04-2B952101F2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3F977C-101B-11B9-9D85-5545836098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D6D02C-CF29-5E5C-3EE0-28F7C08BED4F}"/>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CDEC03AF-6CB2-5183-D81A-048D3298D372}"/>
              </a:ext>
            </a:extLst>
          </p:cNvPr>
          <p:cNvSpPr>
            <a:spLocks noGrp="1"/>
          </p:cNvSpPr>
          <p:nvPr>
            <p:ph type="sldNum" sz="quarter" idx="10"/>
          </p:nvPr>
        </p:nvSpPr>
        <p:spPr/>
        <p:txBody>
          <a:bodyPr/>
          <a:lstStyle/>
          <a:p>
            <a:fld id="{4417CB07-0039-4545-92EA-48E12138E514}" type="slidenum">
              <a:rPr lang="en-US" smtClean="0"/>
              <a:t>15</a:t>
            </a:fld>
            <a:endParaRPr lang="en-US"/>
          </a:p>
        </p:txBody>
      </p:sp>
    </p:spTree>
    <p:extLst>
      <p:ext uri="{BB962C8B-B14F-4D97-AF65-F5344CB8AC3E}">
        <p14:creationId xmlns:p14="http://schemas.microsoft.com/office/powerpoint/2010/main" val="349301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17</a:t>
            </a:fld>
            <a:endParaRPr lang="en-US"/>
          </a:p>
        </p:txBody>
      </p:sp>
    </p:spTree>
    <p:extLst>
      <p:ext uri="{BB962C8B-B14F-4D97-AF65-F5344CB8AC3E}">
        <p14:creationId xmlns:p14="http://schemas.microsoft.com/office/powerpoint/2010/main" val="54622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2456-3D12-A8F6-E4C4-425592649D4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0F2C7C1-4470-8189-00E3-ECA39128DD9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C038595-A584-7542-B778-73E4A5B6CC47}"/>
              </a:ext>
            </a:extLst>
          </p:cNvPr>
          <p:cNvSpPr>
            <a:spLocks noGrp="1"/>
          </p:cNvSpPr>
          <p:nvPr>
            <p:ph type="body" idx="1"/>
          </p:nvPr>
        </p:nvSpPr>
        <p:spPr/>
        <p:txBody>
          <a:bodyPr/>
          <a:lstStyle/>
          <a:p>
            <a:pPr marL="285750" indent="-285750">
              <a:buFont typeface="Wingdings" panose="05000000000000000000" pitchFamily="2" charset="2"/>
              <a:buChar char="q"/>
            </a:pPr>
            <a:r>
              <a:rPr lang="en-GB" dirty="0"/>
              <a:t>Partners:</a:t>
            </a:r>
          </a:p>
          <a:p>
            <a:pPr marL="504000" lvl="1" indent="-285750">
              <a:spcAft>
                <a:spcPts val="600"/>
              </a:spcAft>
              <a:buFont typeface="Webdings" panose="05030102010509060703" pitchFamily="18" charset="2"/>
              <a:buChar char=""/>
            </a:pPr>
            <a:r>
              <a:rPr lang="en-GB" dirty="0"/>
              <a:t>Large Ind: Midcap: Military Research Org. Academic inst.: RTO: SMEs: Small and medium size companies</a:t>
            </a:r>
          </a:p>
          <a:p>
            <a:endParaRPr lang="en-GB" dirty="0"/>
          </a:p>
        </p:txBody>
      </p:sp>
      <p:sp>
        <p:nvSpPr>
          <p:cNvPr id="4" name="Marcador de número de diapositiva 3">
            <a:extLst>
              <a:ext uri="{FF2B5EF4-FFF2-40B4-BE49-F238E27FC236}">
                <a16:creationId xmlns:a16="http://schemas.microsoft.com/office/drawing/2014/main" id="{CEC0A069-BE87-75A0-6939-2C66ECEAF0EC}"/>
              </a:ext>
            </a:extLst>
          </p:cNvPr>
          <p:cNvSpPr>
            <a:spLocks noGrp="1"/>
          </p:cNvSpPr>
          <p:nvPr>
            <p:ph type="sldNum" sz="quarter" idx="10"/>
          </p:nvPr>
        </p:nvSpPr>
        <p:spPr/>
        <p:txBody>
          <a:bodyPr/>
          <a:lstStyle/>
          <a:p>
            <a:fld id="{4417CB07-0039-4545-92EA-48E12138E514}" type="slidenum">
              <a:rPr lang="en-US" smtClean="0"/>
              <a:t>18</a:t>
            </a:fld>
            <a:endParaRPr lang="en-US"/>
          </a:p>
        </p:txBody>
      </p:sp>
    </p:spTree>
    <p:extLst>
      <p:ext uri="{BB962C8B-B14F-4D97-AF65-F5344CB8AC3E}">
        <p14:creationId xmlns:p14="http://schemas.microsoft.com/office/powerpoint/2010/main" val="160631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19</a:t>
            </a:fld>
            <a:endParaRPr lang="en-US"/>
          </a:p>
        </p:txBody>
      </p:sp>
    </p:spTree>
    <p:extLst>
      <p:ext uri="{BB962C8B-B14F-4D97-AF65-F5344CB8AC3E}">
        <p14:creationId xmlns:p14="http://schemas.microsoft.com/office/powerpoint/2010/main" val="151724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20</a:t>
            </a:fld>
            <a:endParaRPr lang="en-US"/>
          </a:p>
        </p:txBody>
      </p:sp>
    </p:spTree>
    <p:extLst>
      <p:ext uri="{BB962C8B-B14F-4D97-AF65-F5344CB8AC3E}">
        <p14:creationId xmlns:p14="http://schemas.microsoft.com/office/powerpoint/2010/main" val="1878819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n-GB" dirty="0"/>
            </a:br>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21</a:t>
            </a:fld>
            <a:endParaRPr lang="en-US"/>
          </a:p>
        </p:txBody>
      </p:sp>
    </p:spTree>
    <p:extLst>
      <p:ext uri="{BB962C8B-B14F-4D97-AF65-F5344CB8AC3E}">
        <p14:creationId xmlns:p14="http://schemas.microsoft.com/office/powerpoint/2010/main" val="106068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17CB07-0039-4545-92EA-48E12138E514}" type="slidenum">
              <a:rPr lang="en-US" smtClean="0"/>
              <a:t>4</a:t>
            </a:fld>
            <a:endParaRPr lang="en-US"/>
          </a:p>
        </p:txBody>
      </p:sp>
    </p:spTree>
    <p:extLst>
      <p:ext uri="{BB962C8B-B14F-4D97-AF65-F5344CB8AC3E}">
        <p14:creationId xmlns:p14="http://schemas.microsoft.com/office/powerpoint/2010/main" val="2847089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D0B5-D6F2-75DB-B31B-33ADA8B75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9DB97-2659-8632-4611-E87FB8A01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D53B8-54DC-FC2C-96F1-ACCA8A045E4A}"/>
              </a:ext>
            </a:extLst>
          </p:cNvPr>
          <p:cNvSpPr>
            <a:spLocks noGrp="1"/>
          </p:cNvSpPr>
          <p:nvPr>
            <p:ph type="body" idx="1"/>
          </p:nvPr>
        </p:nvSpPr>
        <p:spPr/>
        <p:txBody>
          <a:bodyPr/>
          <a:lstStyle/>
          <a:p>
            <a:pPr marL="0" marR="0" lvl="0" indent="0" algn="l" defTabSz="457124" rtl="0" eaLnBrk="1" fontAlgn="auto" latinLnBrk="0" hangingPunct="1">
              <a:lnSpc>
                <a:spcPct val="100000"/>
              </a:lnSpc>
              <a:spcBef>
                <a:spcPts val="0"/>
              </a:spcBef>
              <a:spcAft>
                <a:spcPts val="0"/>
              </a:spcAft>
              <a:buClrTx/>
              <a:buSzTx/>
              <a:buFontTx/>
              <a:buNone/>
              <a:tabLst/>
              <a:defRPr/>
            </a:pPr>
            <a:r>
              <a:rPr lang="en-US" dirty="0"/>
              <a:t>Incremental process to collect data, validate algorithms, and improve the system iteratively</a:t>
            </a:r>
            <a:endParaRPr lang="en-GB" dirty="0"/>
          </a:p>
          <a:p>
            <a:endParaRPr lang="en-GB" dirty="0"/>
          </a:p>
        </p:txBody>
      </p:sp>
      <p:sp>
        <p:nvSpPr>
          <p:cNvPr id="4" name="Slide Number Placeholder 3">
            <a:extLst>
              <a:ext uri="{FF2B5EF4-FFF2-40B4-BE49-F238E27FC236}">
                <a16:creationId xmlns:a16="http://schemas.microsoft.com/office/drawing/2014/main" id="{D50080C5-8004-A781-BBE2-E070BFB21926}"/>
              </a:ext>
            </a:extLst>
          </p:cNvPr>
          <p:cNvSpPr>
            <a:spLocks noGrp="1"/>
          </p:cNvSpPr>
          <p:nvPr>
            <p:ph type="sldNum" sz="quarter" idx="5"/>
          </p:nvPr>
        </p:nvSpPr>
        <p:spPr/>
        <p:txBody>
          <a:bodyPr/>
          <a:lstStyle/>
          <a:p>
            <a:fld id="{4417CB07-0039-4545-92EA-48E12138E514}" type="slidenum">
              <a:rPr lang="en-US" smtClean="0"/>
              <a:t>5</a:t>
            </a:fld>
            <a:endParaRPr lang="en-US"/>
          </a:p>
        </p:txBody>
      </p:sp>
    </p:spTree>
    <p:extLst>
      <p:ext uri="{BB962C8B-B14F-4D97-AF65-F5344CB8AC3E}">
        <p14:creationId xmlns:p14="http://schemas.microsoft.com/office/powerpoint/2010/main" val="102538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523B8-31B5-4C3B-BF53-1F87F47A8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4978E-0D3A-4B87-E24C-9429BE22E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07B2E-8229-0E1D-D264-39003E21C99E}"/>
              </a:ext>
            </a:extLst>
          </p:cNvPr>
          <p:cNvSpPr>
            <a:spLocks noGrp="1"/>
          </p:cNvSpPr>
          <p:nvPr>
            <p:ph type="body" idx="1"/>
          </p:nvPr>
        </p:nvSpPr>
        <p:spPr/>
        <p:txBody>
          <a:bodyPr/>
          <a:lstStyle/>
          <a:p>
            <a:pPr marL="0" marR="0" lvl="0" indent="0" algn="l" defTabSz="457124" rtl="0" eaLnBrk="1" fontAlgn="auto" latinLnBrk="0" hangingPunct="1">
              <a:lnSpc>
                <a:spcPct val="100000"/>
              </a:lnSpc>
              <a:spcBef>
                <a:spcPts val="0"/>
              </a:spcBef>
              <a:spcAft>
                <a:spcPts val="0"/>
              </a:spcAft>
              <a:buClrTx/>
              <a:buSzTx/>
              <a:buFontTx/>
              <a:buNone/>
              <a:tabLst/>
              <a:defRPr/>
            </a:pPr>
            <a:r>
              <a:rPr lang="en-US" dirty="0"/>
              <a:t>Incremental process to collect data, validate algorithms, and improve the system iteratively</a:t>
            </a:r>
            <a:endParaRPr lang="en-GB" dirty="0"/>
          </a:p>
          <a:p>
            <a:endParaRPr lang="en-GB" dirty="0"/>
          </a:p>
        </p:txBody>
      </p:sp>
      <p:sp>
        <p:nvSpPr>
          <p:cNvPr id="4" name="Slide Number Placeholder 3">
            <a:extLst>
              <a:ext uri="{FF2B5EF4-FFF2-40B4-BE49-F238E27FC236}">
                <a16:creationId xmlns:a16="http://schemas.microsoft.com/office/drawing/2014/main" id="{1AA45993-479D-529E-8C41-8B4F0CE3377C}"/>
              </a:ext>
            </a:extLst>
          </p:cNvPr>
          <p:cNvSpPr>
            <a:spLocks noGrp="1"/>
          </p:cNvSpPr>
          <p:nvPr>
            <p:ph type="sldNum" sz="quarter" idx="5"/>
          </p:nvPr>
        </p:nvSpPr>
        <p:spPr/>
        <p:txBody>
          <a:bodyPr/>
          <a:lstStyle/>
          <a:p>
            <a:fld id="{4417CB07-0039-4545-92EA-48E12138E514}" type="slidenum">
              <a:rPr lang="en-US" smtClean="0"/>
              <a:t>7</a:t>
            </a:fld>
            <a:endParaRPr lang="en-US"/>
          </a:p>
        </p:txBody>
      </p:sp>
    </p:spTree>
    <p:extLst>
      <p:ext uri="{BB962C8B-B14F-4D97-AF65-F5344CB8AC3E}">
        <p14:creationId xmlns:p14="http://schemas.microsoft.com/office/powerpoint/2010/main" val="99433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A9B86-ADBD-2363-D3B7-3F5343FA8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6C726-FEA7-1E8B-0695-4B977BD79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5BE56-5484-1F18-5A6B-D2FD53C85178}"/>
              </a:ext>
            </a:extLst>
          </p:cNvPr>
          <p:cNvSpPr>
            <a:spLocks noGrp="1"/>
          </p:cNvSpPr>
          <p:nvPr>
            <p:ph type="body" idx="1"/>
          </p:nvPr>
        </p:nvSpPr>
        <p:spPr/>
        <p:txBody>
          <a:bodyPr/>
          <a:lstStyle/>
          <a:p>
            <a:pPr marL="0" marR="0" lvl="0" indent="0" algn="l" defTabSz="457124" rtl="0" eaLnBrk="1" fontAlgn="auto" latinLnBrk="0" hangingPunct="1">
              <a:lnSpc>
                <a:spcPct val="100000"/>
              </a:lnSpc>
              <a:spcBef>
                <a:spcPts val="0"/>
              </a:spcBef>
              <a:spcAft>
                <a:spcPts val="0"/>
              </a:spcAft>
              <a:buClrTx/>
              <a:buSzTx/>
              <a:buFontTx/>
              <a:buNone/>
              <a:tabLst/>
              <a:defRPr/>
            </a:pPr>
            <a:r>
              <a:rPr lang="en-US" dirty="0"/>
              <a:t>Incremental process to collect data, validate algorithms, and improve the system iteratively</a:t>
            </a:r>
            <a:endParaRPr lang="en-GB" dirty="0"/>
          </a:p>
          <a:p>
            <a:endParaRPr lang="en-GB" dirty="0"/>
          </a:p>
        </p:txBody>
      </p:sp>
      <p:sp>
        <p:nvSpPr>
          <p:cNvPr id="4" name="Slide Number Placeholder 3">
            <a:extLst>
              <a:ext uri="{FF2B5EF4-FFF2-40B4-BE49-F238E27FC236}">
                <a16:creationId xmlns:a16="http://schemas.microsoft.com/office/drawing/2014/main" id="{13B9BFF6-CCD2-21F3-6ECE-102649C86C31}"/>
              </a:ext>
            </a:extLst>
          </p:cNvPr>
          <p:cNvSpPr>
            <a:spLocks noGrp="1"/>
          </p:cNvSpPr>
          <p:nvPr>
            <p:ph type="sldNum" sz="quarter" idx="5"/>
          </p:nvPr>
        </p:nvSpPr>
        <p:spPr/>
        <p:txBody>
          <a:bodyPr/>
          <a:lstStyle/>
          <a:p>
            <a:fld id="{4417CB07-0039-4545-92EA-48E12138E514}" type="slidenum">
              <a:rPr lang="en-US" smtClean="0"/>
              <a:t>8</a:t>
            </a:fld>
            <a:endParaRPr lang="en-US"/>
          </a:p>
        </p:txBody>
      </p:sp>
    </p:spTree>
    <p:extLst>
      <p:ext uri="{BB962C8B-B14F-4D97-AF65-F5344CB8AC3E}">
        <p14:creationId xmlns:p14="http://schemas.microsoft.com/office/powerpoint/2010/main" val="330842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BD73-1047-6136-0EFE-7DB7D08FD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18D43-1013-F726-EA68-A088AB990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1393E-1106-F8A1-D9A5-DE3FBD42B448}"/>
              </a:ext>
            </a:extLst>
          </p:cNvPr>
          <p:cNvSpPr>
            <a:spLocks noGrp="1"/>
          </p:cNvSpPr>
          <p:nvPr>
            <p:ph type="body" idx="1"/>
          </p:nvPr>
        </p:nvSpPr>
        <p:spPr/>
        <p:txBody>
          <a:bodyPr/>
          <a:lstStyle/>
          <a:p>
            <a:pPr marL="0" marR="0" lvl="0" indent="0" algn="l" defTabSz="457124" rtl="0" eaLnBrk="1" fontAlgn="auto" latinLnBrk="0" hangingPunct="1">
              <a:lnSpc>
                <a:spcPct val="100000"/>
              </a:lnSpc>
              <a:spcBef>
                <a:spcPts val="0"/>
              </a:spcBef>
              <a:spcAft>
                <a:spcPts val="0"/>
              </a:spcAft>
              <a:buClrTx/>
              <a:buSzTx/>
              <a:buFontTx/>
              <a:buNone/>
              <a:tabLst/>
              <a:defRPr/>
            </a:pPr>
            <a:r>
              <a:rPr lang="en-US" dirty="0"/>
              <a:t>Incremental process to collect data, validate algorithms, and improve the system iteratively</a:t>
            </a:r>
            <a:endParaRPr lang="en-GB" dirty="0"/>
          </a:p>
          <a:p>
            <a:endParaRPr lang="en-GB" dirty="0"/>
          </a:p>
        </p:txBody>
      </p:sp>
      <p:sp>
        <p:nvSpPr>
          <p:cNvPr id="4" name="Slide Number Placeholder 3">
            <a:extLst>
              <a:ext uri="{FF2B5EF4-FFF2-40B4-BE49-F238E27FC236}">
                <a16:creationId xmlns:a16="http://schemas.microsoft.com/office/drawing/2014/main" id="{C924F782-45F5-058E-B9CB-B76AA63B65F4}"/>
              </a:ext>
            </a:extLst>
          </p:cNvPr>
          <p:cNvSpPr>
            <a:spLocks noGrp="1"/>
          </p:cNvSpPr>
          <p:nvPr>
            <p:ph type="sldNum" sz="quarter" idx="5"/>
          </p:nvPr>
        </p:nvSpPr>
        <p:spPr/>
        <p:txBody>
          <a:bodyPr/>
          <a:lstStyle/>
          <a:p>
            <a:fld id="{4417CB07-0039-4545-92EA-48E12138E514}" type="slidenum">
              <a:rPr lang="en-US" smtClean="0"/>
              <a:t>9</a:t>
            </a:fld>
            <a:endParaRPr lang="en-US"/>
          </a:p>
        </p:txBody>
      </p:sp>
    </p:spTree>
    <p:extLst>
      <p:ext uri="{BB962C8B-B14F-4D97-AF65-F5344CB8AC3E}">
        <p14:creationId xmlns:p14="http://schemas.microsoft.com/office/powerpoint/2010/main" val="149859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11</a:t>
            </a:fld>
            <a:endParaRPr lang="en-US"/>
          </a:p>
        </p:txBody>
      </p:sp>
    </p:spTree>
    <p:extLst>
      <p:ext uri="{BB962C8B-B14F-4D97-AF65-F5344CB8AC3E}">
        <p14:creationId xmlns:p14="http://schemas.microsoft.com/office/powerpoint/2010/main" val="187881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12</a:t>
            </a:fld>
            <a:endParaRPr lang="en-US"/>
          </a:p>
        </p:txBody>
      </p:sp>
    </p:spTree>
    <p:extLst>
      <p:ext uri="{BB962C8B-B14F-4D97-AF65-F5344CB8AC3E}">
        <p14:creationId xmlns:p14="http://schemas.microsoft.com/office/powerpoint/2010/main" val="224349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417CB07-0039-4545-92EA-48E12138E514}" type="slidenum">
              <a:rPr lang="en-US" smtClean="0"/>
              <a:t>13</a:t>
            </a:fld>
            <a:endParaRPr lang="en-US"/>
          </a:p>
        </p:txBody>
      </p:sp>
    </p:spTree>
    <p:extLst>
      <p:ext uri="{BB962C8B-B14F-4D97-AF65-F5344CB8AC3E}">
        <p14:creationId xmlns:p14="http://schemas.microsoft.com/office/powerpoint/2010/main" val="37965937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tructura compositiv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EA19CB6-731A-476B-B36F-CAB1B206B6F9}"/>
              </a:ext>
            </a:extLst>
          </p:cNvPr>
          <p:cNvSpPr/>
          <p:nvPr userDrawn="1"/>
        </p:nvSpPr>
        <p:spPr>
          <a:xfrm>
            <a:off x="289593" y="342900"/>
            <a:ext cx="8572226" cy="4457700"/>
          </a:xfrm>
          <a:prstGeom prst="rect">
            <a:avLst/>
          </a:prstGeom>
          <a:solidFill>
            <a:schemeClr val="bg1">
              <a:lumMod val="85000"/>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4" name="Rectángulo 3">
            <a:extLst>
              <a:ext uri="{FF2B5EF4-FFF2-40B4-BE49-F238E27FC236}">
                <a16:creationId xmlns:a16="http://schemas.microsoft.com/office/drawing/2014/main" id="{8EE8B8B9-C1C5-413F-AD92-013147A16C9C}"/>
              </a:ext>
            </a:extLst>
          </p:cNvPr>
          <p:cNvSpPr/>
          <p:nvPr userDrawn="1"/>
        </p:nvSpPr>
        <p:spPr>
          <a:xfrm>
            <a:off x="1571625" y="345186"/>
            <a:ext cx="171450" cy="44577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6" name="Rectángulo 15">
            <a:extLst>
              <a:ext uri="{FF2B5EF4-FFF2-40B4-BE49-F238E27FC236}">
                <a16:creationId xmlns:a16="http://schemas.microsoft.com/office/drawing/2014/main" id="{41A9FDD3-9A5A-461E-ABE8-27A3287594A7}"/>
              </a:ext>
            </a:extLst>
          </p:cNvPr>
          <p:cNvSpPr/>
          <p:nvPr userDrawn="1"/>
        </p:nvSpPr>
        <p:spPr>
          <a:xfrm>
            <a:off x="3028950" y="345186"/>
            <a:ext cx="171450" cy="44577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7" name="Rectángulo 16">
            <a:extLst>
              <a:ext uri="{FF2B5EF4-FFF2-40B4-BE49-F238E27FC236}">
                <a16:creationId xmlns:a16="http://schemas.microsoft.com/office/drawing/2014/main" id="{F399442D-EDD2-4757-9F9A-24277186C825}"/>
              </a:ext>
            </a:extLst>
          </p:cNvPr>
          <p:cNvSpPr/>
          <p:nvPr userDrawn="1"/>
        </p:nvSpPr>
        <p:spPr>
          <a:xfrm>
            <a:off x="4486275" y="345186"/>
            <a:ext cx="171450" cy="44577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8" name="Rectángulo 17">
            <a:extLst>
              <a:ext uri="{FF2B5EF4-FFF2-40B4-BE49-F238E27FC236}">
                <a16:creationId xmlns:a16="http://schemas.microsoft.com/office/drawing/2014/main" id="{7269E28A-A74B-4AEB-B122-7E52A3EC8D11}"/>
              </a:ext>
            </a:extLst>
          </p:cNvPr>
          <p:cNvSpPr/>
          <p:nvPr userDrawn="1"/>
        </p:nvSpPr>
        <p:spPr>
          <a:xfrm>
            <a:off x="5943600" y="345186"/>
            <a:ext cx="171450" cy="44577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ángulo 18">
            <a:extLst>
              <a:ext uri="{FF2B5EF4-FFF2-40B4-BE49-F238E27FC236}">
                <a16:creationId xmlns:a16="http://schemas.microsoft.com/office/drawing/2014/main" id="{303A74D0-2BFE-47F9-A8E4-D73B03CFDCDF}"/>
              </a:ext>
            </a:extLst>
          </p:cNvPr>
          <p:cNvSpPr/>
          <p:nvPr userDrawn="1"/>
        </p:nvSpPr>
        <p:spPr>
          <a:xfrm>
            <a:off x="7400925" y="345186"/>
            <a:ext cx="171450" cy="44577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pic>
        <p:nvPicPr>
          <p:cNvPr id="20" name="Logo en blanco" hidden="1">
            <a:extLst>
              <a:ext uri="{FF2B5EF4-FFF2-40B4-BE49-F238E27FC236}">
                <a16:creationId xmlns:a16="http://schemas.microsoft.com/office/drawing/2014/main" id="{7009450A-7CD3-4DFE-AFBD-1668C256A0BA}"/>
              </a:ext>
            </a:extLst>
          </p:cNvPr>
          <p:cNvPicPr>
            <a:picLocks noChangeAspect="1"/>
          </p:cNvPicPr>
          <p:nvPr userDrawn="1"/>
        </p:nvPicPr>
        <p:blipFill>
          <a:blip r:embed="rId2"/>
          <a:stretch>
            <a:fillRect/>
          </a:stretch>
        </p:blipFill>
        <p:spPr>
          <a:xfrm>
            <a:off x="8457694" y="4895323"/>
            <a:ext cx="399998" cy="165310"/>
          </a:xfrm>
          <a:prstGeom prst="rect">
            <a:avLst/>
          </a:prstGeom>
        </p:spPr>
      </p:pic>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862433"/>
            <a:ext cx="4220900" cy="1452142"/>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rgbClr val="666666"/>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Estilo general primer nivel</a:t>
            </a:r>
          </a:p>
          <a:p>
            <a:pPr marL="0" marR="0" lvl="1" indent="0" algn="l" defTabSz="456850" rtl="0" eaLnBrk="1" fontAlgn="auto" latinLnBrk="0" hangingPunct="1">
              <a:lnSpc>
                <a:spcPct val="100000"/>
              </a:lnSpc>
              <a:spcBef>
                <a:spcPct val="20000"/>
              </a:spcBef>
              <a:spcAft>
                <a:spcPts val="0"/>
              </a:spcAft>
              <a:buClrTx/>
              <a:buSzTx/>
              <a:buFont typeface="Arial"/>
              <a:buNone/>
              <a:tabLst/>
              <a:defRPr/>
            </a:pPr>
            <a:r>
              <a:rPr lang="en-US"/>
              <a:t>Estilo general segundo nivel</a:t>
            </a:r>
          </a:p>
          <a:p>
            <a:pPr marL="0" marR="0" lvl="2" indent="0" algn="l" defTabSz="456850" rtl="0" eaLnBrk="1" fontAlgn="auto" latinLnBrk="0" hangingPunct="1">
              <a:lnSpc>
                <a:spcPct val="100000"/>
              </a:lnSpc>
              <a:spcBef>
                <a:spcPct val="20000"/>
              </a:spcBef>
              <a:spcAft>
                <a:spcPts val="0"/>
              </a:spcAft>
              <a:buClrTx/>
              <a:buSzTx/>
              <a:buFont typeface="Arial"/>
              <a:buNone/>
              <a:tabLst/>
              <a:defRPr/>
            </a:pPr>
            <a:r>
              <a:rPr lang="en-US"/>
              <a:t>Estilo general tercer nivel</a:t>
            </a:r>
          </a:p>
          <a:p>
            <a:pPr marL="0" marR="0" lvl="3" indent="0" algn="l" defTabSz="456850" rtl="0" eaLnBrk="1" fontAlgn="auto" latinLnBrk="0" hangingPunct="1">
              <a:lnSpc>
                <a:spcPct val="100000"/>
              </a:lnSpc>
              <a:spcBef>
                <a:spcPct val="20000"/>
              </a:spcBef>
              <a:spcAft>
                <a:spcPts val="0"/>
              </a:spcAft>
              <a:buClrTx/>
              <a:buSzTx/>
              <a:buFont typeface="Arial"/>
              <a:buNone/>
              <a:tabLst/>
              <a:defRPr/>
            </a:pPr>
            <a:r>
              <a:rPr lang="en-US"/>
              <a:t>Estilo general cuarto nivel</a:t>
            </a:r>
          </a:p>
          <a:p>
            <a:pPr marL="135000" marR="0" lvl="4" indent="0" algn="l" defTabSz="456850" rtl="0" eaLnBrk="1" fontAlgn="auto" latinLnBrk="0" hangingPunct="1">
              <a:lnSpc>
                <a:spcPct val="100000"/>
              </a:lnSpc>
              <a:spcBef>
                <a:spcPct val="20000"/>
              </a:spcBef>
              <a:spcAft>
                <a:spcPts val="0"/>
              </a:spcAft>
              <a:buClrTx/>
              <a:buSzTx/>
              <a:buFont typeface="Arial"/>
              <a:buNone/>
              <a:tabLst/>
              <a:defRPr/>
            </a:pPr>
            <a:r>
              <a:rPr lang="en-US"/>
              <a:t>Estilo general quinto nivel</a:t>
            </a:r>
          </a:p>
          <a:p>
            <a:pPr lvl="0"/>
            <a:endParaRPr lang="en-US"/>
          </a:p>
          <a:p>
            <a:pPr lvl="0"/>
            <a:endParaRPr lang="en-US"/>
          </a:p>
          <a:p>
            <a:pPr lvl="0"/>
            <a:endParaRPr lang="en-US"/>
          </a:p>
        </p:txBody>
      </p:sp>
      <p:sp>
        <p:nvSpPr>
          <p:cNvPr id="14" name="Marcador N Diapo">
            <a:extLst>
              <a:ext uri="{FF2B5EF4-FFF2-40B4-BE49-F238E27FC236}">
                <a16:creationId xmlns:a16="http://schemas.microsoft.com/office/drawing/2014/main" id="{169D6388-8AA7-4E3E-A841-A1686E6589AA}"/>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10021"/>
                </a:solidFill>
                <a:cs typeface="Verdana"/>
              </a:defRPr>
            </a:lvl1pPr>
          </a:lstStyle>
          <a:p>
            <a:r>
              <a:rPr lang="en-US"/>
              <a:t>Pág. </a:t>
            </a:r>
            <a:fld id="{6EA1CDEB-99A0-4F13-B8D0-26CBF3AB4908}" type="slidenum">
              <a:rPr smtClean="0"/>
              <a:pPr/>
              <a:t>‹#›</a:t>
            </a:fld>
            <a:endParaRPr/>
          </a:p>
        </p:txBody>
      </p:sp>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8578189" cy="274746"/>
          </a:xfrm>
        </p:spPr>
        <p:txBody>
          <a:bodyPr wrap="square">
            <a:noAutofit/>
          </a:bodyPr>
          <a:lstStyle>
            <a:lvl1pPr>
              <a:defRPr>
                <a:solidFill>
                  <a:srgbClr val="D10021"/>
                </a:solidFill>
              </a:defRPr>
            </a:lvl1pPr>
          </a:lstStyle>
          <a:p>
            <a:r>
              <a:rPr lang="es-ES"/>
              <a:t>Estructura márgenes, guías interiores y estilos</a:t>
            </a:r>
            <a:endParaRPr lang="en-US"/>
          </a:p>
        </p:txBody>
      </p:sp>
      <p:grpSp>
        <p:nvGrpSpPr>
          <p:cNvPr id="26" name="Grupo 9">
            <a:extLst>
              <a:ext uri="{FF2B5EF4-FFF2-40B4-BE49-F238E27FC236}">
                <a16:creationId xmlns:a16="http://schemas.microsoft.com/office/drawing/2014/main" id="{F86733A9-0BC4-ACA2-EEF2-2F2019F83F0A}"/>
              </a:ext>
            </a:extLst>
          </p:cNvPr>
          <p:cNvGrpSpPr/>
          <p:nvPr userDrawn="1"/>
        </p:nvGrpSpPr>
        <p:grpSpPr>
          <a:xfrm>
            <a:off x="62239" y="4862566"/>
            <a:ext cx="8254177" cy="216699"/>
            <a:chOff x="845168" y="12621258"/>
            <a:chExt cx="14259077" cy="514724"/>
          </a:xfrm>
        </p:grpSpPr>
        <p:pic>
          <p:nvPicPr>
            <p:cNvPr id="27" name="Imagen 10">
              <a:extLst>
                <a:ext uri="{FF2B5EF4-FFF2-40B4-BE49-F238E27FC236}">
                  <a16:creationId xmlns:a16="http://schemas.microsoft.com/office/drawing/2014/main" id="{C398629E-C6F7-2CBD-06CD-A4047212A25D}"/>
                </a:ext>
              </a:extLst>
            </p:cNvPr>
            <p:cNvPicPr>
              <a:picLocks noChangeAspect="1"/>
            </p:cNvPicPr>
            <p:nvPr userDrawn="1"/>
          </p:nvPicPr>
          <p:blipFill>
            <a:blip r:embed="rId3"/>
            <a:stretch>
              <a:fillRect/>
            </a:stretch>
          </p:blipFill>
          <p:spPr>
            <a:xfrm>
              <a:off x="14373465" y="12621258"/>
              <a:ext cx="730780" cy="478532"/>
            </a:xfrm>
            <a:prstGeom prst="rect">
              <a:avLst/>
            </a:prstGeom>
          </p:spPr>
        </p:pic>
        <p:sp>
          <p:nvSpPr>
            <p:cNvPr id="28" name="CuadroTexto 11">
              <a:extLst>
                <a:ext uri="{FF2B5EF4-FFF2-40B4-BE49-F238E27FC236}">
                  <a16:creationId xmlns:a16="http://schemas.microsoft.com/office/drawing/2014/main" id="{801223E0-7319-76AD-6E5A-E6271661168A}"/>
                </a:ext>
              </a:extLst>
            </p:cNvPr>
            <p:cNvSpPr txBox="1"/>
            <p:nvPr userDrawn="1"/>
          </p:nvSpPr>
          <p:spPr>
            <a:xfrm>
              <a:off x="845168" y="12666080"/>
              <a:ext cx="7326312" cy="469902"/>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grpSp>
      <p:pic>
        <p:nvPicPr>
          <p:cNvPr id="29" name="Picture 28" descr="A logo for a university&#10;&#10;Description automatically generated">
            <a:extLst>
              <a:ext uri="{FF2B5EF4-FFF2-40B4-BE49-F238E27FC236}">
                <a16:creationId xmlns:a16="http://schemas.microsoft.com/office/drawing/2014/main" id="{59E50D73-D52E-05B8-CC22-B4949895A70E}"/>
              </a:ext>
            </a:extLst>
          </p:cNvPr>
          <p:cNvPicPr>
            <a:picLocks noChangeAspect="1"/>
          </p:cNvPicPr>
          <p:nvPr userDrawn="1"/>
        </p:nvPicPr>
        <p:blipFill>
          <a:blip r:embed="rId4"/>
          <a:stretch>
            <a:fillRect/>
          </a:stretch>
        </p:blipFill>
        <p:spPr>
          <a:xfrm>
            <a:off x="611560" y="4784340"/>
            <a:ext cx="752905" cy="345797"/>
          </a:xfrm>
          <a:prstGeom prst="rect">
            <a:avLst/>
          </a:prstGeom>
        </p:spPr>
      </p:pic>
      <p:pic>
        <p:nvPicPr>
          <p:cNvPr id="30" name="Picture 29" descr="A close-up of a logo&#10;&#10;Description automatically generated">
            <a:extLst>
              <a:ext uri="{FF2B5EF4-FFF2-40B4-BE49-F238E27FC236}">
                <a16:creationId xmlns:a16="http://schemas.microsoft.com/office/drawing/2014/main" id="{EA9B5479-F5C7-63F5-C5EE-0928BB0737D2}"/>
              </a:ext>
            </a:extLst>
          </p:cNvPr>
          <p:cNvPicPr>
            <a:picLocks noChangeAspect="1"/>
          </p:cNvPicPr>
          <p:nvPr userDrawn="1"/>
        </p:nvPicPr>
        <p:blipFill>
          <a:blip r:embed="rId5"/>
          <a:stretch>
            <a:fillRect/>
          </a:stretch>
        </p:blipFill>
        <p:spPr>
          <a:xfrm>
            <a:off x="1475656" y="4792470"/>
            <a:ext cx="752905" cy="304926"/>
          </a:xfrm>
          <a:prstGeom prst="rect">
            <a:avLst/>
          </a:prstGeom>
        </p:spPr>
      </p:pic>
      <p:pic>
        <p:nvPicPr>
          <p:cNvPr id="31" name="Picture 30" descr="A blue and white logo&#10;&#10;Description automatically generated">
            <a:extLst>
              <a:ext uri="{FF2B5EF4-FFF2-40B4-BE49-F238E27FC236}">
                <a16:creationId xmlns:a16="http://schemas.microsoft.com/office/drawing/2014/main" id="{FCEC8D9D-40A5-DE15-C83A-D3511768A568}"/>
              </a:ext>
            </a:extLst>
          </p:cNvPr>
          <p:cNvPicPr>
            <a:picLocks noChangeAspect="1"/>
          </p:cNvPicPr>
          <p:nvPr userDrawn="1"/>
        </p:nvPicPr>
        <p:blipFill>
          <a:blip r:embed="rId6"/>
          <a:stretch>
            <a:fillRect/>
          </a:stretch>
        </p:blipFill>
        <p:spPr>
          <a:xfrm>
            <a:off x="2339752" y="4820330"/>
            <a:ext cx="510736" cy="251720"/>
          </a:xfrm>
          <a:prstGeom prst="rect">
            <a:avLst/>
          </a:prstGeom>
        </p:spPr>
      </p:pic>
      <p:pic>
        <p:nvPicPr>
          <p:cNvPr id="32" name="Picture 31" descr="A red and blue text on a black background&#10;&#10;Description automatically generated">
            <a:extLst>
              <a:ext uri="{FF2B5EF4-FFF2-40B4-BE49-F238E27FC236}">
                <a16:creationId xmlns:a16="http://schemas.microsoft.com/office/drawing/2014/main" id="{D1179BE4-ACAF-E702-94BF-1D9561EA4D2A}"/>
              </a:ext>
            </a:extLst>
          </p:cNvPr>
          <p:cNvPicPr>
            <a:picLocks noChangeAspect="1"/>
          </p:cNvPicPr>
          <p:nvPr userDrawn="1"/>
        </p:nvPicPr>
        <p:blipFill>
          <a:blip r:embed="rId7"/>
          <a:stretch>
            <a:fillRect/>
          </a:stretch>
        </p:blipFill>
        <p:spPr>
          <a:xfrm>
            <a:off x="2968096" y="4870389"/>
            <a:ext cx="554448" cy="186761"/>
          </a:xfrm>
          <a:prstGeom prst="rect">
            <a:avLst/>
          </a:prstGeom>
        </p:spPr>
      </p:pic>
      <p:pic>
        <p:nvPicPr>
          <p:cNvPr id="33" name="Graphic 32">
            <a:extLst>
              <a:ext uri="{FF2B5EF4-FFF2-40B4-BE49-F238E27FC236}">
                <a16:creationId xmlns:a16="http://schemas.microsoft.com/office/drawing/2014/main" id="{29E89A8E-9805-C250-1070-50A6569415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016746" y="4876003"/>
            <a:ext cx="818522" cy="228425"/>
          </a:xfrm>
          <a:prstGeom prst="rect">
            <a:avLst/>
          </a:prstGeom>
        </p:spPr>
      </p:pic>
      <p:pic>
        <p:nvPicPr>
          <p:cNvPr id="34" name="Picture 33" descr="A blue and black logo&#10;&#10;Description automatically generated">
            <a:extLst>
              <a:ext uri="{FF2B5EF4-FFF2-40B4-BE49-F238E27FC236}">
                <a16:creationId xmlns:a16="http://schemas.microsoft.com/office/drawing/2014/main" id="{5B18EDDE-6CD7-CD03-C884-FF658571F9AF}"/>
              </a:ext>
            </a:extLst>
          </p:cNvPr>
          <p:cNvPicPr>
            <a:picLocks noChangeAspect="1"/>
          </p:cNvPicPr>
          <p:nvPr userDrawn="1"/>
        </p:nvPicPr>
        <p:blipFill>
          <a:blip r:embed="rId10"/>
          <a:stretch>
            <a:fillRect/>
          </a:stretch>
        </p:blipFill>
        <p:spPr>
          <a:xfrm>
            <a:off x="5921142" y="4820332"/>
            <a:ext cx="589024" cy="251719"/>
          </a:xfrm>
          <a:prstGeom prst="rect">
            <a:avLst/>
          </a:prstGeom>
        </p:spPr>
      </p:pic>
      <p:pic>
        <p:nvPicPr>
          <p:cNvPr id="35" name="Picture 34" descr="A logo of a military academy&#10;&#10;Description automatically generated">
            <a:extLst>
              <a:ext uri="{FF2B5EF4-FFF2-40B4-BE49-F238E27FC236}">
                <a16:creationId xmlns:a16="http://schemas.microsoft.com/office/drawing/2014/main" id="{CD65FFD1-58FA-1E17-B028-FB8CE1021AEA}"/>
              </a:ext>
            </a:extLst>
          </p:cNvPr>
          <p:cNvPicPr>
            <a:picLocks noChangeAspect="1"/>
          </p:cNvPicPr>
          <p:nvPr userDrawn="1"/>
        </p:nvPicPr>
        <p:blipFill>
          <a:blip r:embed="rId11"/>
          <a:stretch>
            <a:fillRect/>
          </a:stretch>
        </p:blipFill>
        <p:spPr>
          <a:xfrm>
            <a:off x="6621478" y="4822961"/>
            <a:ext cx="368666" cy="214299"/>
          </a:xfrm>
          <a:prstGeom prst="rect">
            <a:avLst/>
          </a:prstGeom>
        </p:spPr>
      </p:pic>
      <p:pic>
        <p:nvPicPr>
          <p:cNvPr id="36" name="Picture 35" descr="A blue and white logo&#10;&#10;Description automatically generated">
            <a:extLst>
              <a:ext uri="{FF2B5EF4-FFF2-40B4-BE49-F238E27FC236}">
                <a16:creationId xmlns:a16="http://schemas.microsoft.com/office/drawing/2014/main" id="{3D15BE19-FF68-4932-51D0-30E9C50F36D4}"/>
              </a:ext>
            </a:extLst>
          </p:cNvPr>
          <p:cNvPicPr>
            <a:picLocks noChangeAspect="1"/>
          </p:cNvPicPr>
          <p:nvPr userDrawn="1"/>
        </p:nvPicPr>
        <p:blipFill>
          <a:blip r:embed="rId12"/>
          <a:stretch>
            <a:fillRect/>
          </a:stretch>
        </p:blipFill>
        <p:spPr>
          <a:xfrm>
            <a:off x="7126732" y="4846302"/>
            <a:ext cx="648072" cy="199781"/>
          </a:xfrm>
          <a:prstGeom prst="rect">
            <a:avLst/>
          </a:prstGeom>
        </p:spPr>
      </p:pic>
      <p:pic>
        <p:nvPicPr>
          <p:cNvPr id="37" name="Picture 36" descr="A close up of a logo&#10;&#10;Description automatically generated">
            <a:extLst>
              <a:ext uri="{FF2B5EF4-FFF2-40B4-BE49-F238E27FC236}">
                <a16:creationId xmlns:a16="http://schemas.microsoft.com/office/drawing/2014/main" id="{270154BE-F219-4FE3-2D7A-9C8636E21B2C}"/>
              </a:ext>
            </a:extLst>
          </p:cNvPr>
          <p:cNvPicPr>
            <a:picLocks noChangeAspect="1"/>
          </p:cNvPicPr>
          <p:nvPr userDrawn="1"/>
        </p:nvPicPr>
        <p:blipFill>
          <a:blip r:embed="rId13"/>
          <a:stretch>
            <a:fillRect/>
          </a:stretch>
        </p:blipFill>
        <p:spPr>
          <a:xfrm>
            <a:off x="3638646" y="4858147"/>
            <a:ext cx="666996" cy="176087"/>
          </a:xfrm>
          <a:prstGeom prst="rect">
            <a:avLst/>
          </a:prstGeom>
        </p:spPr>
      </p:pic>
    </p:spTree>
    <p:extLst>
      <p:ext uri="{BB962C8B-B14F-4D97-AF65-F5344CB8AC3E}">
        <p14:creationId xmlns:p14="http://schemas.microsoft.com/office/powerpoint/2010/main" val="16040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4 lines + Image">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AAFE610-1806-4F41-9644-3EA838F17BEB}"/>
              </a:ext>
            </a:extLst>
          </p:cNvPr>
          <p:cNvPicPr>
            <a:picLocks noChangeAspect="1"/>
          </p:cNvPicPr>
          <p:nvPr userDrawn="1"/>
        </p:nvPicPr>
        <p:blipFill>
          <a:blip r:embed="rId2"/>
          <a:stretch>
            <a:fillRect/>
          </a:stretch>
        </p:blipFill>
        <p:spPr>
          <a:xfrm>
            <a:off x="1" y="2"/>
            <a:ext cx="9143709" cy="4000893"/>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1303052"/>
          </a:xfrm>
        </p:spPr>
        <p:txBody>
          <a:bodyPr wrap="square">
            <a:noAutofit/>
          </a:bodyPr>
          <a:lstStyle>
            <a:lvl1pPr>
              <a:defRPr>
                <a:solidFill>
                  <a:schemeClr val="bg1"/>
                </a:solidFill>
              </a:defRPr>
            </a:lvl1pPr>
          </a:lstStyle>
          <a:p>
            <a:r>
              <a:rPr lang="es-ES"/>
              <a:t>Título 4 líneas</a:t>
            </a:r>
            <a:br>
              <a:rPr lang="es-ES"/>
            </a:br>
            <a:r>
              <a:rPr lang="es-ES"/>
              <a:t>Esta es la segunda</a:t>
            </a:r>
            <a:br>
              <a:rPr lang="es-ES"/>
            </a:br>
            <a:r>
              <a:rPr lang="es-ES"/>
              <a:t>Esta es la tercera</a:t>
            </a:r>
            <a:br>
              <a:rPr lang="es-ES"/>
            </a:br>
            <a:r>
              <a:rPr lang="es-ES"/>
              <a:t>Esta es la cuarta.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785938"/>
            <a:ext cx="4220900" cy="2057400"/>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Subtítulo o texto de hasta 7 líneas</a:t>
            </a:r>
          </a:p>
          <a:p>
            <a:pPr lvl="0"/>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endParaRPr lang="en-US"/>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endParaRPr lang="en-US"/>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a:p>
          <a:p>
            <a:pPr lvl="0"/>
            <a:endParaRPr lang="en-US"/>
          </a:p>
          <a:p>
            <a:pPr lvl="0"/>
            <a:endParaRPr lang="en-US"/>
          </a:p>
          <a:p>
            <a:pPr lvl="0"/>
            <a:endParaRPr lang="en-US"/>
          </a:p>
        </p:txBody>
      </p:sp>
      <p:sp>
        <p:nvSpPr>
          <p:cNvPr id="11" name="Marcador de posición de imagen 3">
            <a:extLst>
              <a:ext uri="{FF2B5EF4-FFF2-40B4-BE49-F238E27FC236}">
                <a16:creationId xmlns:a16="http://schemas.microsoft.com/office/drawing/2014/main" id="{4E46D439-6AEE-47FA-9815-6CEE3FF487F5}"/>
              </a:ext>
            </a:extLst>
          </p:cNvPr>
          <p:cNvSpPr>
            <a:spLocks noGrp="1"/>
          </p:cNvSpPr>
          <p:nvPr>
            <p:ph type="pic" sz="quarter" idx="11"/>
          </p:nvPr>
        </p:nvSpPr>
        <p:spPr>
          <a:xfrm>
            <a:off x="4800600" y="342900"/>
            <a:ext cx="4356753" cy="3657995"/>
          </a:xfrm>
        </p:spPr>
        <p:txBody>
          <a:bodyPr/>
          <a:lstStyle/>
          <a:p>
            <a:r>
              <a:rPr lang="es-ES"/>
              <a:t>Haga clic en el icono para agregar una imagen</a:t>
            </a:r>
            <a:endParaRPr lang="en-US"/>
          </a:p>
        </p:txBody>
      </p:sp>
      <p:sp>
        <p:nvSpPr>
          <p:cNvPr id="5" name="CuadroTexto 11">
            <a:extLst>
              <a:ext uri="{FF2B5EF4-FFF2-40B4-BE49-F238E27FC236}">
                <a16:creationId xmlns:a16="http://schemas.microsoft.com/office/drawing/2014/main" id="{9624789F-A8DF-7E62-A35D-176B795CF0B9}"/>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5" name="Imagen 10">
            <a:extLst>
              <a:ext uri="{FF2B5EF4-FFF2-40B4-BE49-F238E27FC236}">
                <a16:creationId xmlns:a16="http://schemas.microsoft.com/office/drawing/2014/main" id="{28CFCCBE-A191-FFA3-D953-CC9C6F439181}"/>
              </a:ext>
            </a:extLst>
          </p:cNvPr>
          <p:cNvPicPr>
            <a:picLocks noChangeAspect="1"/>
          </p:cNvPicPr>
          <p:nvPr userDrawn="1"/>
        </p:nvPicPr>
        <p:blipFill>
          <a:blip r:embed="rId3"/>
          <a:stretch>
            <a:fillRect/>
          </a:stretch>
        </p:blipFill>
        <p:spPr>
          <a:xfrm>
            <a:off x="8279036" y="4788719"/>
            <a:ext cx="843484" cy="347718"/>
          </a:xfrm>
          <a:prstGeom prst="rect">
            <a:avLst/>
          </a:prstGeom>
        </p:spPr>
      </p:pic>
      <p:sp>
        <p:nvSpPr>
          <p:cNvPr id="16" name="Marcador N Diapo">
            <a:extLst>
              <a:ext uri="{FF2B5EF4-FFF2-40B4-BE49-F238E27FC236}">
                <a16:creationId xmlns:a16="http://schemas.microsoft.com/office/drawing/2014/main" id="{2F6B668D-E332-CDF2-046B-D1291A7D9880}"/>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pic>
        <p:nvPicPr>
          <p:cNvPr id="3" name="Picture 2">
            <a:extLst>
              <a:ext uri="{FF2B5EF4-FFF2-40B4-BE49-F238E27FC236}">
                <a16:creationId xmlns:a16="http://schemas.microsoft.com/office/drawing/2014/main" id="{7BD59545-B219-29D3-1A67-94F65A1371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942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2412" userDrawn="1">
          <p15:clr>
            <a:srgbClr val="FBAE40"/>
          </p15:clr>
        </p15:guide>
        <p15:guide id="4" orient="horz" pos="936" userDrawn="1">
          <p15:clr>
            <a:srgbClr val="FBAE40"/>
          </p15:clr>
        </p15:guide>
        <p15:guide id="5" orient="horz" pos="12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sor_1">
    <p:spTree>
      <p:nvGrpSpPr>
        <p:cNvPr id="1" name=""/>
        <p:cNvGrpSpPr/>
        <p:nvPr/>
      </p:nvGrpSpPr>
      <p:grpSpPr>
        <a:xfrm>
          <a:off x="0" y="0"/>
          <a:ext cx="0" cy="0"/>
          <a:chOff x="0" y="0"/>
          <a:chExt cx="0" cy="0"/>
        </a:xfrm>
      </p:grpSpPr>
      <p:pic>
        <p:nvPicPr>
          <p:cNvPr id="10" name="Picture 8" descr="GMV_PPT_PORTADILLA_150.jpg">
            <a:extLst>
              <a:ext uri="{FF2B5EF4-FFF2-40B4-BE49-F238E27FC236}">
                <a16:creationId xmlns:a16="http://schemas.microsoft.com/office/drawing/2014/main" id="{5C3404E9-DA1A-4A69-BB1A-E1A9E61BD3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1"/>
            <a:ext cx="9148390" cy="5146640"/>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8578189" cy="274746"/>
          </a:xfrm>
        </p:spPr>
        <p:txBody>
          <a:bodyPr wrap="square">
            <a:noAutofit/>
          </a:bodyPr>
          <a:lstStyle>
            <a:lvl1pPr>
              <a:defRPr>
                <a:solidFill>
                  <a:schemeClr val="bg1"/>
                </a:solidFill>
              </a:defRPr>
            </a:lvl1pPr>
          </a:lstStyle>
          <a:p>
            <a:r>
              <a:rPr lang="es-ES"/>
              <a:t>Título de Portadilla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496904"/>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5" name="Marcador de texto 8">
            <a:extLst>
              <a:ext uri="{FF2B5EF4-FFF2-40B4-BE49-F238E27FC236}">
                <a16:creationId xmlns:a16="http://schemas.microsoft.com/office/drawing/2014/main" id="{8DE6FB3D-0272-4232-91D5-D09664F9303C}"/>
              </a:ext>
            </a:extLst>
          </p:cNvPr>
          <p:cNvSpPr>
            <a:spLocks noGrp="1"/>
          </p:cNvSpPr>
          <p:nvPr>
            <p:ph type="body" sz="quarter" idx="11" hasCustomPrompt="1"/>
          </p:nvPr>
        </p:nvSpPr>
        <p:spPr>
          <a:xfrm>
            <a:off x="276219" y="1980828"/>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6" name="Marcador de texto 8">
            <a:extLst>
              <a:ext uri="{FF2B5EF4-FFF2-40B4-BE49-F238E27FC236}">
                <a16:creationId xmlns:a16="http://schemas.microsoft.com/office/drawing/2014/main" id="{791C46A8-81D0-49E9-9E6D-25F192F13E7C}"/>
              </a:ext>
            </a:extLst>
          </p:cNvPr>
          <p:cNvSpPr>
            <a:spLocks noGrp="1"/>
          </p:cNvSpPr>
          <p:nvPr>
            <p:ph type="body" sz="quarter" idx="12" hasCustomPrompt="1"/>
          </p:nvPr>
        </p:nvSpPr>
        <p:spPr>
          <a:xfrm>
            <a:off x="276219" y="2464752"/>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7" name="Marcador de texto 8">
            <a:extLst>
              <a:ext uri="{FF2B5EF4-FFF2-40B4-BE49-F238E27FC236}">
                <a16:creationId xmlns:a16="http://schemas.microsoft.com/office/drawing/2014/main" id="{BCB6F458-B388-4053-9BEF-783D69BC0FA2}"/>
              </a:ext>
            </a:extLst>
          </p:cNvPr>
          <p:cNvSpPr>
            <a:spLocks noGrp="1"/>
          </p:cNvSpPr>
          <p:nvPr>
            <p:ph type="body" sz="quarter" idx="13" hasCustomPrompt="1"/>
          </p:nvPr>
        </p:nvSpPr>
        <p:spPr>
          <a:xfrm>
            <a:off x="276219" y="2948676"/>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dirty="0" err="1"/>
              <a:t>Texto</a:t>
            </a:r>
            <a:r>
              <a:rPr lang="en-US" dirty="0"/>
              <a:t> </a:t>
            </a:r>
            <a:r>
              <a:rPr lang="en-US" dirty="0" err="1"/>
              <a:t>contenido</a:t>
            </a:r>
            <a:endParaRPr lang="en-US" dirty="0"/>
          </a:p>
          <a:p>
            <a:pPr lvl="0"/>
            <a:endParaRPr lang="en-US" dirty="0"/>
          </a:p>
          <a:p>
            <a:pPr lvl="0"/>
            <a:endParaRPr lang="en-US" dirty="0"/>
          </a:p>
          <a:p>
            <a:pPr lvl="0"/>
            <a:endParaRPr lang="en-US" dirty="0"/>
          </a:p>
        </p:txBody>
      </p:sp>
      <p:sp>
        <p:nvSpPr>
          <p:cNvPr id="18" name="Marcador de texto 8">
            <a:extLst>
              <a:ext uri="{FF2B5EF4-FFF2-40B4-BE49-F238E27FC236}">
                <a16:creationId xmlns:a16="http://schemas.microsoft.com/office/drawing/2014/main" id="{3A270A2A-16DD-47C6-9888-7A1D01265BB0}"/>
              </a:ext>
            </a:extLst>
          </p:cNvPr>
          <p:cNvSpPr>
            <a:spLocks noGrp="1"/>
          </p:cNvSpPr>
          <p:nvPr>
            <p:ph type="body" sz="quarter" idx="14" hasCustomPrompt="1"/>
          </p:nvPr>
        </p:nvSpPr>
        <p:spPr>
          <a:xfrm>
            <a:off x="3200400" y="1496904"/>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9" name="Marcador de texto 8">
            <a:extLst>
              <a:ext uri="{FF2B5EF4-FFF2-40B4-BE49-F238E27FC236}">
                <a16:creationId xmlns:a16="http://schemas.microsoft.com/office/drawing/2014/main" id="{E600B920-0896-4B7D-8D93-B85974A5F256}"/>
              </a:ext>
            </a:extLst>
          </p:cNvPr>
          <p:cNvSpPr>
            <a:spLocks noGrp="1"/>
          </p:cNvSpPr>
          <p:nvPr>
            <p:ph type="body" sz="quarter" idx="15" hasCustomPrompt="1"/>
          </p:nvPr>
        </p:nvSpPr>
        <p:spPr>
          <a:xfrm>
            <a:off x="3200400" y="1980828"/>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0" name="Marcador de texto 8">
            <a:extLst>
              <a:ext uri="{FF2B5EF4-FFF2-40B4-BE49-F238E27FC236}">
                <a16:creationId xmlns:a16="http://schemas.microsoft.com/office/drawing/2014/main" id="{98D8A34D-BB4B-44E4-8602-89E04E9E4295}"/>
              </a:ext>
            </a:extLst>
          </p:cNvPr>
          <p:cNvSpPr>
            <a:spLocks noGrp="1"/>
          </p:cNvSpPr>
          <p:nvPr>
            <p:ph type="body" sz="quarter" idx="16" hasCustomPrompt="1"/>
          </p:nvPr>
        </p:nvSpPr>
        <p:spPr>
          <a:xfrm>
            <a:off x="3200400" y="2464752"/>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1" name="Marcador de texto 8">
            <a:extLst>
              <a:ext uri="{FF2B5EF4-FFF2-40B4-BE49-F238E27FC236}">
                <a16:creationId xmlns:a16="http://schemas.microsoft.com/office/drawing/2014/main" id="{61D1E4C1-5108-43AD-97CD-D16BB5666895}"/>
              </a:ext>
            </a:extLst>
          </p:cNvPr>
          <p:cNvSpPr>
            <a:spLocks noGrp="1"/>
          </p:cNvSpPr>
          <p:nvPr>
            <p:ph type="body" sz="quarter" idx="17" hasCustomPrompt="1"/>
          </p:nvPr>
        </p:nvSpPr>
        <p:spPr>
          <a:xfrm>
            <a:off x="3200400" y="2948676"/>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dirty="0" err="1"/>
              <a:t>Texto</a:t>
            </a:r>
            <a:r>
              <a:rPr lang="en-US" dirty="0"/>
              <a:t> </a:t>
            </a:r>
            <a:r>
              <a:rPr lang="en-US" dirty="0" err="1"/>
              <a:t>contenido</a:t>
            </a:r>
            <a:endParaRPr lang="en-US" dirty="0"/>
          </a:p>
          <a:p>
            <a:pPr lvl="0"/>
            <a:endParaRPr lang="en-US" dirty="0"/>
          </a:p>
          <a:p>
            <a:pPr lvl="0"/>
            <a:endParaRPr lang="en-US" dirty="0"/>
          </a:p>
          <a:p>
            <a:pPr lvl="0"/>
            <a:endParaRPr lang="en-US" dirty="0"/>
          </a:p>
        </p:txBody>
      </p:sp>
      <p:sp>
        <p:nvSpPr>
          <p:cNvPr id="22" name="Marcador de texto 8">
            <a:extLst>
              <a:ext uri="{FF2B5EF4-FFF2-40B4-BE49-F238E27FC236}">
                <a16:creationId xmlns:a16="http://schemas.microsoft.com/office/drawing/2014/main" id="{386F7A06-8FB3-41EC-8806-0C426924DAF4}"/>
              </a:ext>
            </a:extLst>
          </p:cNvPr>
          <p:cNvSpPr>
            <a:spLocks noGrp="1"/>
          </p:cNvSpPr>
          <p:nvPr>
            <p:ph type="body" sz="quarter" idx="18" hasCustomPrompt="1"/>
          </p:nvPr>
        </p:nvSpPr>
        <p:spPr>
          <a:xfrm>
            <a:off x="6116789" y="1494612"/>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3" name="Marcador de texto 8">
            <a:extLst>
              <a:ext uri="{FF2B5EF4-FFF2-40B4-BE49-F238E27FC236}">
                <a16:creationId xmlns:a16="http://schemas.microsoft.com/office/drawing/2014/main" id="{AF55111D-F418-48CB-8CAD-1AECEEA3E757}"/>
              </a:ext>
            </a:extLst>
          </p:cNvPr>
          <p:cNvSpPr>
            <a:spLocks noGrp="1"/>
          </p:cNvSpPr>
          <p:nvPr>
            <p:ph type="body" sz="quarter" idx="19" hasCustomPrompt="1"/>
          </p:nvPr>
        </p:nvSpPr>
        <p:spPr>
          <a:xfrm>
            <a:off x="6116789" y="1978536"/>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4" name="Marcador de texto 8">
            <a:extLst>
              <a:ext uri="{FF2B5EF4-FFF2-40B4-BE49-F238E27FC236}">
                <a16:creationId xmlns:a16="http://schemas.microsoft.com/office/drawing/2014/main" id="{07360FB9-EB78-488E-B09B-40CBC715D6F6}"/>
              </a:ext>
            </a:extLst>
          </p:cNvPr>
          <p:cNvSpPr>
            <a:spLocks noGrp="1"/>
          </p:cNvSpPr>
          <p:nvPr>
            <p:ph type="body" sz="quarter" idx="20" hasCustomPrompt="1"/>
          </p:nvPr>
        </p:nvSpPr>
        <p:spPr>
          <a:xfrm>
            <a:off x="6116789" y="2462460"/>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5" name="Marcador de texto 8">
            <a:extLst>
              <a:ext uri="{FF2B5EF4-FFF2-40B4-BE49-F238E27FC236}">
                <a16:creationId xmlns:a16="http://schemas.microsoft.com/office/drawing/2014/main" id="{D596EF08-DA80-4108-AC64-B71B1E7226BE}"/>
              </a:ext>
            </a:extLst>
          </p:cNvPr>
          <p:cNvSpPr>
            <a:spLocks noGrp="1"/>
          </p:cNvSpPr>
          <p:nvPr>
            <p:ph type="body" sz="quarter" idx="21" hasCustomPrompt="1"/>
          </p:nvPr>
        </p:nvSpPr>
        <p:spPr>
          <a:xfrm>
            <a:off x="6116789" y="2946384"/>
            <a:ext cx="2752731" cy="27474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dirty="0" err="1"/>
              <a:t>Texto</a:t>
            </a:r>
            <a:r>
              <a:rPr lang="en-US" dirty="0"/>
              <a:t> </a:t>
            </a:r>
            <a:r>
              <a:rPr lang="en-US" dirty="0" err="1"/>
              <a:t>contenido</a:t>
            </a:r>
            <a:endParaRPr lang="en-US" dirty="0"/>
          </a:p>
          <a:p>
            <a:pPr lvl="0"/>
            <a:endParaRPr lang="en-US" dirty="0"/>
          </a:p>
          <a:p>
            <a:pPr lvl="0"/>
            <a:endParaRPr lang="en-US" dirty="0"/>
          </a:p>
          <a:p>
            <a:pPr lvl="0"/>
            <a:endParaRPr lang="en-US" dirty="0"/>
          </a:p>
        </p:txBody>
      </p:sp>
      <p:sp>
        <p:nvSpPr>
          <p:cNvPr id="27" name="Pie Copyright">
            <a:extLst>
              <a:ext uri="{FF2B5EF4-FFF2-40B4-BE49-F238E27FC236}">
                <a16:creationId xmlns:a16="http://schemas.microsoft.com/office/drawing/2014/main" id="{DE765899-75A9-4D33-9EBD-3B82FAB5ADC0}"/>
              </a:ext>
            </a:extLst>
          </p:cNvPr>
          <p:cNvSpPr txBox="1"/>
          <p:nvPr userDrawn="1"/>
        </p:nvSpPr>
        <p:spPr>
          <a:xfrm>
            <a:off x="109417" y="4915817"/>
            <a:ext cx="2747367" cy="176213"/>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US" sz="750" dirty="0">
                <a:solidFill>
                  <a:schemeClr val="bg1"/>
                </a:solidFill>
              </a:rPr>
              <a:t>CONVOY</a:t>
            </a:r>
          </a:p>
        </p:txBody>
      </p:sp>
      <p:sp>
        <p:nvSpPr>
          <p:cNvPr id="28" name="Marcador N Diapo">
            <a:extLst>
              <a:ext uri="{FF2B5EF4-FFF2-40B4-BE49-F238E27FC236}">
                <a16:creationId xmlns:a16="http://schemas.microsoft.com/office/drawing/2014/main" id="{43C7E785-8261-4DFF-BC3D-54E1FD51F323}"/>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chemeClr val="bg1"/>
                </a:solidFill>
                <a:cs typeface="Verdana"/>
              </a:defRPr>
            </a:lvl1pPr>
          </a:lstStyle>
          <a:p>
            <a:fld id="{6EA1CDEB-99A0-4F13-B8D0-26CBF3AB4908}" type="slidenum">
              <a:rPr smtClean="0"/>
              <a:pPr/>
              <a:t>‹#›</a:t>
            </a:fld>
            <a:endParaRPr dirty="0"/>
          </a:p>
        </p:txBody>
      </p:sp>
      <p:pic>
        <p:nvPicPr>
          <p:cNvPr id="31" name="Imagen 28">
            <a:extLst>
              <a:ext uri="{FF2B5EF4-FFF2-40B4-BE49-F238E27FC236}">
                <a16:creationId xmlns:a16="http://schemas.microsoft.com/office/drawing/2014/main" id="{DAD2D1CE-7CA9-CDD0-2D36-42A43990B05E}"/>
              </a:ext>
            </a:extLst>
          </p:cNvPr>
          <p:cNvPicPr>
            <a:picLocks noChangeAspect="1"/>
          </p:cNvPicPr>
          <p:nvPr userDrawn="1"/>
        </p:nvPicPr>
        <p:blipFill>
          <a:blip r:embed="rId3"/>
          <a:stretch>
            <a:fillRect/>
          </a:stretch>
        </p:blipFill>
        <p:spPr>
          <a:xfrm>
            <a:off x="8316947" y="4793182"/>
            <a:ext cx="735967" cy="297839"/>
          </a:xfrm>
          <a:prstGeom prst="rect">
            <a:avLst/>
          </a:prstGeom>
        </p:spPr>
      </p:pic>
      <p:pic>
        <p:nvPicPr>
          <p:cNvPr id="3" name="Picture 2">
            <a:extLst>
              <a:ext uri="{FF2B5EF4-FFF2-40B4-BE49-F238E27FC236}">
                <a16:creationId xmlns:a16="http://schemas.microsoft.com/office/drawing/2014/main" id="{5953F475-EC98-990D-414D-317E89FFF84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65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062" userDrawn="1">
          <p15:clr>
            <a:srgbClr val="C35EA4"/>
          </p15:clr>
        </p15:guide>
        <p15:guide id="4" orient="horz" pos="1368" userDrawn="1">
          <p15:clr>
            <a:srgbClr val="C35EA4"/>
          </p15:clr>
        </p15:guide>
        <p15:guide id="5" orient="horz" pos="1674" userDrawn="1">
          <p15:clr>
            <a:srgbClr val="C35EA4"/>
          </p15:clr>
        </p15:guide>
        <p15:guide id="6" orient="horz" pos="1980" userDrawn="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sor_2">
    <p:bg>
      <p:bgPr>
        <a:solidFill>
          <a:srgbClr val="86000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8578189" cy="274746"/>
          </a:xfrm>
        </p:spPr>
        <p:txBody>
          <a:bodyPr wrap="square">
            <a:noAutofit/>
          </a:bodyPr>
          <a:lstStyle>
            <a:lvl1pPr>
              <a:defRPr>
                <a:solidFill>
                  <a:schemeClr val="bg1"/>
                </a:solidFill>
              </a:defRPr>
            </a:lvl1pPr>
          </a:lstStyle>
          <a:p>
            <a:r>
              <a:rPr lang="es-ES"/>
              <a:t>Título de Portadilla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496904"/>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5" name="Marcador de texto 8">
            <a:extLst>
              <a:ext uri="{FF2B5EF4-FFF2-40B4-BE49-F238E27FC236}">
                <a16:creationId xmlns:a16="http://schemas.microsoft.com/office/drawing/2014/main" id="{8DE6FB3D-0272-4232-91D5-D09664F9303C}"/>
              </a:ext>
            </a:extLst>
          </p:cNvPr>
          <p:cNvSpPr>
            <a:spLocks noGrp="1"/>
          </p:cNvSpPr>
          <p:nvPr>
            <p:ph type="body" sz="quarter" idx="11" hasCustomPrompt="1"/>
          </p:nvPr>
        </p:nvSpPr>
        <p:spPr>
          <a:xfrm>
            <a:off x="276219" y="1980828"/>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6" name="Marcador de texto 8">
            <a:extLst>
              <a:ext uri="{FF2B5EF4-FFF2-40B4-BE49-F238E27FC236}">
                <a16:creationId xmlns:a16="http://schemas.microsoft.com/office/drawing/2014/main" id="{791C46A8-81D0-49E9-9E6D-25F192F13E7C}"/>
              </a:ext>
            </a:extLst>
          </p:cNvPr>
          <p:cNvSpPr>
            <a:spLocks noGrp="1"/>
          </p:cNvSpPr>
          <p:nvPr>
            <p:ph type="body" sz="quarter" idx="12" hasCustomPrompt="1"/>
          </p:nvPr>
        </p:nvSpPr>
        <p:spPr>
          <a:xfrm>
            <a:off x="276219" y="2464752"/>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7" name="Marcador de texto 8">
            <a:extLst>
              <a:ext uri="{FF2B5EF4-FFF2-40B4-BE49-F238E27FC236}">
                <a16:creationId xmlns:a16="http://schemas.microsoft.com/office/drawing/2014/main" id="{BCB6F458-B388-4053-9BEF-783D69BC0FA2}"/>
              </a:ext>
            </a:extLst>
          </p:cNvPr>
          <p:cNvSpPr>
            <a:spLocks noGrp="1"/>
          </p:cNvSpPr>
          <p:nvPr>
            <p:ph type="body" sz="quarter" idx="13" hasCustomPrompt="1"/>
          </p:nvPr>
        </p:nvSpPr>
        <p:spPr>
          <a:xfrm>
            <a:off x="276219" y="2948676"/>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dirty="0" err="1"/>
              <a:t>Texto</a:t>
            </a:r>
            <a:r>
              <a:rPr lang="en-US" dirty="0"/>
              <a:t> </a:t>
            </a:r>
            <a:r>
              <a:rPr lang="en-US" dirty="0" err="1"/>
              <a:t>contenido</a:t>
            </a:r>
            <a:endParaRPr lang="en-US" dirty="0"/>
          </a:p>
          <a:p>
            <a:pPr lvl="0"/>
            <a:endParaRPr lang="en-US" dirty="0"/>
          </a:p>
          <a:p>
            <a:pPr lvl="0"/>
            <a:endParaRPr lang="en-US" dirty="0"/>
          </a:p>
          <a:p>
            <a:pPr lvl="0"/>
            <a:endParaRPr lang="en-US" dirty="0"/>
          </a:p>
        </p:txBody>
      </p:sp>
      <p:sp>
        <p:nvSpPr>
          <p:cNvPr id="18" name="Marcador de texto 8">
            <a:extLst>
              <a:ext uri="{FF2B5EF4-FFF2-40B4-BE49-F238E27FC236}">
                <a16:creationId xmlns:a16="http://schemas.microsoft.com/office/drawing/2014/main" id="{3A270A2A-16DD-47C6-9888-7A1D01265BB0}"/>
              </a:ext>
            </a:extLst>
          </p:cNvPr>
          <p:cNvSpPr>
            <a:spLocks noGrp="1"/>
          </p:cNvSpPr>
          <p:nvPr>
            <p:ph type="body" sz="quarter" idx="14" hasCustomPrompt="1"/>
          </p:nvPr>
        </p:nvSpPr>
        <p:spPr>
          <a:xfrm>
            <a:off x="3200400" y="1496904"/>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19" name="Marcador de texto 8">
            <a:extLst>
              <a:ext uri="{FF2B5EF4-FFF2-40B4-BE49-F238E27FC236}">
                <a16:creationId xmlns:a16="http://schemas.microsoft.com/office/drawing/2014/main" id="{E600B920-0896-4B7D-8D93-B85974A5F256}"/>
              </a:ext>
            </a:extLst>
          </p:cNvPr>
          <p:cNvSpPr>
            <a:spLocks noGrp="1"/>
          </p:cNvSpPr>
          <p:nvPr>
            <p:ph type="body" sz="quarter" idx="15" hasCustomPrompt="1"/>
          </p:nvPr>
        </p:nvSpPr>
        <p:spPr>
          <a:xfrm>
            <a:off x="3200400" y="1980828"/>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0" name="Marcador de texto 8">
            <a:extLst>
              <a:ext uri="{FF2B5EF4-FFF2-40B4-BE49-F238E27FC236}">
                <a16:creationId xmlns:a16="http://schemas.microsoft.com/office/drawing/2014/main" id="{98D8A34D-BB4B-44E4-8602-89E04E9E4295}"/>
              </a:ext>
            </a:extLst>
          </p:cNvPr>
          <p:cNvSpPr>
            <a:spLocks noGrp="1"/>
          </p:cNvSpPr>
          <p:nvPr>
            <p:ph type="body" sz="quarter" idx="16" hasCustomPrompt="1"/>
          </p:nvPr>
        </p:nvSpPr>
        <p:spPr>
          <a:xfrm>
            <a:off x="3200400" y="2464752"/>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1" name="Marcador de texto 8">
            <a:extLst>
              <a:ext uri="{FF2B5EF4-FFF2-40B4-BE49-F238E27FC236}">
                <a16:creationId xmlns:a16="http://schemas.microsoft.com/office/drawing/2014/main" id="{61D1E4C1-5108-43AD-97CD-D16BB5666895}"/>
              </a:ext>
            </a:extLst>
          </p:cNvPr>
          <p:cNvSpPr>
            <a:spLocks noGrp="1"/>
          </p:cNvSpPr>
          <p:nvPr>
            <p:ph type="body" sz="quarter" idx="17" hasCustomPrompt="1"/>
          </p:nvPr>
        </p:nvSpPr>
        <p:spPr>
          <a:xfrm>
            <a:off x="3200400" y="2948676"/>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2" name="Marcador de texto 8">
            <a:extLst>
              <a:ext uri="{FF2B5EF4-FFF2-40B4-BE49-F238E27FC236}">
                <a16:creationId xmlns:a16="http://schemas.microsoft.com/office/drawing/2014/main" id="{386F7A06-8FB3-41EC-8806-0C426924DAF4}"/>
              </a:ext>
            </a:extLst>
          </p:cNvPr>
          <p:cNvSpPr>
            <a:spLocks noGrp="1"/>
          </p:cNvSpPr>
          <p:nvPr>
            <p:ph type="body" sz="quarter" idx="18" hasCustomPrompt="1"/>
          </p:nvPr>
        </p:nvSpPr>
        <p:spPr>
          <a:xfrm>
            <a:off x="6116789" y="1494612"/>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3" name="Marcador de texto 8">
            <a:extLst>
              <a:ext uri="{FF2B5EF4-FFF2-40B4-BE49-F238E27FC236}">
                <a16:creationId xmlns:a16="http://schemas.microsoft.com/office/drawing/2014/main" id="{AF55111D-F418-48CB-8CAD-1AECEEA3E757}"/>
              </a:ext>
            </a:extLst>
          </p:cNvPr>
          <p:cNvSpPr>
            <a:spLocks noGrp="1"/>
          </p:cNvSpPr>
          <p:nvPr>
            <p:ph type="body" sz="quarter" idx="19" hasCustomPrompt="1"/>
          </p:nvPr>
        </p:nvSpPr>
        <p:spPr>
          <a:xfrm>
            <a:off x="6116789" y="1978536"/>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4" name="Marcador de texto 8">
            <a:extLst>
              <a:ext uri="{FF2B5EF4-FFF2-40B4-BE49-F238E27FC236}">
                <a16:creationId xmlns:a16="http://schemas.microsoft.com/office/drawing/2014/main" id="{07360FB9-EB78-488E-B09B-40CBC715D6F6}"/>
              </a:ext>
            </a:extLst>
          </p:cNvPr>
          <p:cNvSpPr>
            <a:spLocks noGrp="1"/>
          </p:cNvSpPr>
          <p:nvPr>
            <p:ph type="body" sz="quarter" idx="20" hasCustomPrompt="1"/>
          </p:nvPr>
        </p:nvSpPr>
        <p:spPr>
          <a:xfrm>
            <a:off x="6116789" y="2462460"/>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5" name="Marcador de texto 8">
            <a:extLst>
              <a:ext uri="{FF2B5EF4-FFF2-40B4-BE49-F238E27FC236}">
                <a16:creationId xmlns:a16="http://schemas.microsoft.com/office/drawing/2014/main" id="{D596EF08-DA80-4108-AC64-B71B1E7226BE}"/>
              </a:ext>
            </a:extLst>
          </p:cNvPr>
          <p:cNvSpPr>
            <a:spLocks noGrp="1"/>
          </p:cNvSpPr>
          <p:nvPr>
            <p:ph type="body" sz="quarter" idx="21" hasCustomPrompt="1"/>
          </p:nvPr>
        </p:nvSpPr>
        <p:spPr>
          <a:xfrm>
            <a:off x="6116789" y="2946384"/>
            <a:ext cx="2752731" cy="274746"/>
          </a:xfrm>
        </p:spPr>
        <p:txBody>
          <a:bodyPr/>
          <a:lstStyle>
            <a:lvl1pPr marL="0" marR="0" indent="0" algn="l" defTabSz="456850" rtl="0" eaLnBrk="1" fontAlgn="auto" latinLnBrk="0" hangingPunct="1">
              <a:lnSpc>
                <a:spcPct val="100000"/>
              </a:lnSpc>
              <a:spcBef>
                <a:spcPts val="360"/>
              </a:spcBef>
              <a:spcAft>
                <a:spcPts val="0"/>
              </a:spcAft>
              <a:buClrTx/>
              <a:buSzTx/>
              <a:buFont typeface="Arial"/>
              <a:buNone/>
              <a:tabLst/>
              <a:defRPr>
                <a:solidFill>
                  <a:schemeClr val="bg1"/>
                </a:solidFill>
              </a:defRPr>
            </a:lvl1pPr>
          </a:lstStyle>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n-US"/>
              <a:t>Texto contenido</a:t>
            </a:r>
          </a:p>
          <a:p>
            <a:pPr lvl="0"/>
            <a:endParaRPr lang="en-US"/>
          </a:p>
          <a:p>
            <a:pPr lvl="0"/>
            <a:endParaRPr lang="en-US"/>
          </a:p>
          <a:p>
            <a:pPr lvl="0"/>
            <a:endParaRPr lang="en-US"/>
          </a:p>
        </p:txBody>
      </p:sp>
      <p:sp>
        <p:nvSpPr>
          <p:cNvPr id="27" name="Marcador N Diapo">
            <a:extLst>
              <a:ext uri="{FF2B5EF4-FFF2-40B4-BE49-F238E27FC236}">
                <a16:creationId xmlns:a16="http://schemas.microsoft.com/office/drawing/2014/main" id="{1E559AD0-7599-4F86-92B6-18FEEF8DAE93}"/>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chemeClr val="bg1"/>
                </a:solidFill>
                <a:cs typeface="Verdana"/>
              </a:defRPr>
            </a:lvl1pPr>
          </a:lstStyle>
          <a:p>
            <a:fld id="{6EA1CDEB-99A0-4F13-B8D0-26CBF3AB4908}" type="slidenum">
              <a:rPr smtClean="0"/>
              <a:pPr/>
              <a:t>‹#›</a:t>
            </a:fld>
            <a:endParaRPr dirty="0"/>
          </a:p>
        </p:txBody>
      </p:sp>
      <p:sp>
        <p:nvSpPr>
          <p:cNvPr id="38" name="Pie Copyright">
            <a:extLst>
              <a:ext uri="{FF2B5EF4-FFF2-40B4-BE49-F238E27FC236}">
                <a16:creationId xmlns:a16="http://schemas.microsoft.com/office/drawing/2014/main" id="{77F7143E-B17C-BD82-E3AA-88FEA760CE19}"/>
              </a:ext>
            </a:extLst>
          </p:cNvPr>
          <p:cNvSpPr txBox="1"/>
          <p:nvPr userDrawn="1"/>
        </p:nvSpPr>
        <p:spPr>
          <a:xfrm>
            <a:off x="109417" y="4915817"/>
            <a:ext cx="2747367" cy="176213"/>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US" sz="750" dirty="0">
                <a:solidFill>
                  <a:schemeClr val="bg1"/>
                </a:solidFill>
              </a:rPr>
              <a:t>CONVOY</a:t>
            </a:r>
          </a:p>
        </p:txBody>
      </p:sp>
      <p:pic>
        <p:nvPicPr>
          <p:cNvPr id="39" name="Imagen 28">
            <a:extLst>
              <a:ext uri="{FF2B5EF4-FFF2-40B4-BE49-F238E27FC236}">
                <a16:creationId xmlns:a16="http://schemas.microsoft.com/office/drawing/2014/main" id="{003C3912-26FE-FBED-69FD-8A1386D7DC74}"/>
              </a:ext>
            </a:extLst>
          </p:cNvPr>
          <p:cNvPicPr>
            <a:picLocks noChangeAspect="1"/>
          </p:cNvPicPr>
          <p:nvPr userDrawn="1"/>
        </p:nvPicPr>
        <p:blipFill>
          <a:blip r:embed="rId2"/>
          <a:stretch>
            <a:fillRect/>
          </a:stretch>
        </p:blipFill>
        <p:spPr>
          <a:xfrm>
            <a:off x="8298616" y="4748244"/>
            <a:ext cx="735967" cy="297839"/>
          </a:xfrm>
          <a:prstGeom prst="rect">
            <a:avLst/>
          </a:prstGeom>
        </p:spPr>
      </p:pic>
      <p:pic>
        <p:nvPicPr>
          <p:cNvPr id="3" name="Picture 2">
            <a:extLst>
              <a:ext uri="{FF2B5EF4-FFF2-40B4-BE49-F238E27FC236}">
                <a16:creationId xmlns:a16="http://schemas.microsoft.com/office/drawing/2014/main" id="{C48EB4A8-7B90-8D7D-5228-68778DD48D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94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062" userDrawn="1">
          <p15:clr>
            <a:srgbClr val="C35EA4"/>
          </p15:clr>
        </p15:guide>
        <p15:guide id="4" orient="horz" pos="1368" userDrawn="1">
          <p15:clr>
            <a:srgbClr val="C35EA4"/>
          </p15:clr>
        </p15:guide>
        <p15:guide id="5" orient="horz" pos="1674" userDrawn="1">
          <p15:clr>
            <a:srgbClr val="C35EA4"/>
          </p15:clr>
        </p15:guide>
        <p15:guide id="6" orient="horz" pos="1980" userDrawn="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 + Image">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99079" y="1184564"/>
            <a:ext cx="4220900" cy="257175"/>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b="1">
                <a:solidFill>
                  <a:srgbClr val="860001"/>
                </a:solidFill>
              </a:defRPr>
            </a:lvl1pPr>
          </a:lstStyle>
          <a:p>
            <a:pPr lvl="0"/>
            <a:r>
              <a:rPr lang="es-ES"/>
              <a:t>Subtítulo de 1 línea</a:t>
            </a:r>
            <a:endParaRPr lang="en-US"/>
          </a:p>
        </p:txBody>
      </p:sp>
      <p:sp>
        <p:nvSpPr>
          <p:cNvPr id="8" name="Marcador de posición de imagen 7">
            <a:extLst>
              <a:ext uri="{FF2B5EF4-FFF2-40B4-BE49-F238E27FC236}">
                <a16:creationId xmlns:a16="http://schemas.microsoft.com/office/drawing/2014/main" id="{00E5776C-8F83-4FA0-9071-D2D490A20A68}"/>
              </a:ext>
            </a:extLst>
          </p:cNvPr>
          <p:cNvSpPr>
            <a:spLocks noGrp="1"/>
          </p:cNvSpPr>
          <p:nvPr>
            <p:ph type="pic" sz="quarter" idx="12"/>
          </p:nvPr>
        </p:nvSpPr>
        <p:spPr>
          <a:xfrm>
            <a:off x="4657725" y="342899"/>
            <a:ext cx="4509000" cy="4253063"/>
          </a:xfrm>
        </p:spPr>
        <p:txBody>
          <a:bodyPr/>
          <a:lstStyle/>
          <a:p>
            <a:r>
              <a:rPr lang="es-ES"/>
              <a:t>Haga clic en el icono para agregar una imagen</a:t>
            </a:r>
            <a:endParaRPr lang="en-US"/>
          </a:p>
        </p:txBody>
      </p:sp>
      <p:sp>
        <p:nvSpPr>
          <p:cNvPr id="13"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pic>
        <p:nvPicPr>
          <p:cNvPr id="14" name="Logo en blanco" hidden="1">
            <a:extLst>
              <a:ext uri="{FF2B5EF4-FFF2-40B4-BE49-F238E27FC236}">
                <a16:creationId xmlns:a16="http://schemas.microsoft.com/office/drawing/2014/main" id="{D6AA130D-8851-42DC-8E59-EABEAF6F781C}"/>
              </a:ext>
            </a:extLst>
          </p:cNvPr>
          <p:cNvPicPr>
            <a:picLocks noChangeAspect="1"/>
          </p:cNvPicPr>
          <p:nvPr userDrawn="1"/>
        </p:nvPicPr>
        <p:blipFill>
          <a:blip r:embed="rId2"/>
          <a:stretch>
            <a:fillRect/>
          </a:stretch>
        </p:blipFill>
        <p:spPr>
          <a:xfrm>
            <a:off x="8457694" y="4895323"/>
            <a:ext cx="399998" cy="165310"/>
          </a:xfrm>
          <a:prstGeom prst="rect">
            <a:avLst/>
          </a:prstGeom>
        </p:spPr>
      </p:pic>
      <p:sp>
        <p:nvSpPr>
          <p:cNvPr id="3" name="Título 2">
            <a:extLst>
              <a:ext uri="{FF2B5EF4-FFF2-40B4-BE49-F238E27FC236}">
                <a16:creationId xmlns:a16="http://schemas.microsoft.com/office/drawing/2014/main" id="{A9283826-77CC-4BC6-94B8-880CE77B3218}"/>
              </a:ext>
            </a:extLst>
          </p:cNvPr>
          <p:cNvSpPr>
            <a:spLocks noGrp="1"/>
          </p:cNvSpPr>
          <p:nvPr>
            <p:ph type="title" hasCustomPrompt="1"/>
          </p:nvPr>
        </p:nvSpPr>
        <p:spPr>
          <a:xfrm>
            <a:off x="280800" y="329330"/>
            <a:ext cx="4239179" cy="670795"/>
          </a:xfrm>
        </p:spPr>
        <p:txBody>
          <a:bodyPr vert="horz" wrap="square" lIns="0" tIns="0" rIns="0" bIns="0" rtlCol="0" anchor="t" anchorCtr="0">
            <a:noAutofit/>
          </a:bodyPr>
          <a:lstStyle>
            <a:lvl1pPr>
              <a:defRPr lang="en-US">
                <a:solidFill>
                  <a:srgbClr val="D10021"/>
                </a:solidFill>
              </a:defRPr>
            </a:lvl1pPr>
          </a:lstStyle>
          <a:p>
            <a:pPr lvl="0"/>
            <a:r>
              <a:rPr lang="es-ES"/>
              <a:t>Título de 2 líneas.</a:t>
            </a:r>
            <a:br>
              <a:rPr lang="es-ES"/>
            </a:br>
            <a:r>
              <a:rPr lang="es-ES"/>
              <a:t>Esta es la segunda</a:t>
            </a:r>
            <a:endParaRPr lang="en-US"/>
          </a:p>
        </p:txBody>
      </p:sp>
      <p:sp>
        <p:nvSpPr>
          <p:cNvPr id="16" name="Marcador de texto 2">
            <a:extLst>
              <a:ext uri="{FF2B5EF4-FFF2-40B4-BE49-F238E27FC236}">
                <a16:creationId xmlns:a16="http://schemas.microsoft.com/office/drawing/2014/main" id="{423D9EE5-D63B-4A65-B1DB-13ED1AFBCE79}"/>
              </a:ext>
            </a:extLst>
          </p:cNvPr>
          <p:cNvSpPr>
            <a:spLocks noGrp="1"/>
          </p:cNvSpPr>
          <p:nvPr>
            <p:ph type="body" sz="quarter" idx="16" hasCustomPrompt="1"/>
          </p:nvPr>
        </p:nvSpPr>
        <p:spPr>
          <a:xfrm>
            <a:off x="276750" y="1686150"/>
            <a:ext cx="4220100" cy="2909813"/>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spcBef>
                <a:spcPts val="324"/>
              </a:spcBef>
              <a:buClr>
                <a:srgbClr val="666666"/>
              </a:buClr>
              <a:buFont typeface="Verdana" panose="020B0604030504040204" pitchFamily="34" charset="0"/>
              <a:buChar char="_"/>
              <a:defRPr b="0"/>
            </a:lvl4pPr>
            <a:lvl5pPr marL="135000" indent="-135000">
              <a:spcBef>
                <a:spcPts val="324"/>
              </a:spcBef>
              <a:buFont typeface="Verdana" panose="020B0604030504040204" pitchFamily="34" charset="0"/>
              <a:buChar char=" "/>
              <a:defRPr/>
            </a:lvl5pPr>
          </a:lstStyle>
          <a:p>
            <a:pPr lvl="0"/>
            <a:r>
              <a:rPr lang="es-ES" dirty="0"/>
              <a:t>Texto primer nivel</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CuadroTexto 11">
            <a:extLst>
              <a:ext uri="{FF2B5EF4-FFF2-40B4-BE49-F238E27FC236}">
                <a16:creationId xmlns:a16="http://schemas.microsoft.com/office/drawing/2014/main" id="{50BA7397-5A82-63DD-F5AC-0C0DA601D384}"/>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1" name="Imagen 10">
            <a:extLst>
              <a:ext uri="{FF2B5EF4-FFF2-40B4-BE49-F238E27FC236}">
                <a16:creationId xmlns:a16="http://schemas.microsoft.com/office/drawing/2014/main" id="{BB4BF6C5-42C8-C93C-F58F-6FCED6A646C9}"/>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2" name="Picture 1">
            <a:extLst>
              <a:ext uri="{FF2B5EF4-FFF2-40B4-BE49-F238E27FC236}">
                <a16:creationId xmlns:a16="http://schemas.microsoft.com/office/drawing/2014/main" id="{4DCA5822-A82D-0C88-03E0-484D42AA0A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985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864" userDrawn="1">
          <p15:clr>
            <a:srgbClr val="FBAE40"/>
          </p15:clr>
        </p15:guide>
        <p15:guide id="4" orient="horz" pos="117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_Various formats">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99079" y="1184564"/>
            <a:ext cx="4220900" cy="257175"/>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b="1">
                <a:solidFill>
                  <a:srgbClr val="860001"/>
                </a:solidFill>
              </a:defRPr>
            </a:lvl1pPr>
          </a:lstStyle>
          <a:p>
            <a:pPr lvl="0"/>
            <a:r>
              <a:rPr lang="es-ES"/>
              <a:t>Subtítulo de 1 línea</a:t>
            </a:r>
            <a:endParaRPr lang="en-US"/>
          </a:p>
        </p:txBody>
      </p:sp>
      <p:sp>
        <p:nvSpPr>
          <p:cNvPr id="13"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pic>
        <p:nvPicPr>
          <p:cNvPr id="14" name="Logo en blanco" hidden="1">
            <a:extLst>
              <a:ext uri="{FF2B5EF4-FFF2-40B4-BE49-F238E27FC236}">
                <a16:creationId xmlns:a16="http://schemas.microsoft.com/office/drawing/2014/main" id="{D6AA130D-8851-42DC-8E59-EABEAF6F781C}"/>
              </a:ext>
            </a:extLst>
          </p:cNvPr>
          <p:cNvPicPr>
            <a:picLocks noChangeAspect="1"/>
          </p:cNvPicPr>
          <p:nvPr userDrawn="1"/>
        </p:nvPicPr>
        <p:blipFill>
          <a:blip r:embed="rId2"/>
          <a:stretch>
            <a:fillRect/>
          </a:stretch>
        </p:blipFill>
        <p:spPr>
          <a:xfrm>
            <a:off x="8457694" y="4895323"/>
            <a:ext cx="399998" cy="165310"/>
          </a:xfrm>
          <a:prstGeom prst="rect">
            <a:avLst/>
          </a:prstGeom>
        </p:spPr>
      </p:pic>
      <p:sp>
        <p:nvSpPr>
          <p:cNvPr id="3" name="Título 2">
            <a:extLst>
              <a:ext uri="{FF2B5EF4-FFF2-40B4-BE49-F238E27FC236}">
                <a16:creationId xmlns:a16="http://schemas.microsoft.com/office/drawing/2014/main" id="{A9283826-77CC-4BC6-94B8-880CE77B3218}"/>
              </a:ext>
            </a:extLst>
          </p:cNvPr>
          <p:cNvSpPr>
            <a:spLocks noGrp="1"/>
          </p:cNvSpPr>
          <p:nvPr>
            <p:ph type="title" hasCustomPrompt="1"/>
          </p:nvPr>
        </p:nvSpPr>
        <p:spPr>
          <a:xfrm>
            <a:off x="280800" y="329330"/>
            <a:ext cx="4239179" cy="670795"/>
          </a:xfrm>
        </p:spPr>
        <p:txBody>
          <a:bodyPr vert="horz" wrap="square" lIns="0" tIns="0" rIns="0" bIns="0" rtlCol="0" anchor="t" anchorCtr="0">
            <a:noAutofit/>
          </a:bodyPr>
          <a:lstStyle>
            <a:lvl1pPr>
              <a:defRPr lang="en-US">
                <a:solidFill>
                  <a:srgbClr val="D10021"/>
                </a:solidFill>
              </a:defRPr>
            </a:lvl1pPr>
          </a:lstStyle>
          <a:p>
            <a:pPr lvl="0"/>
            <a:r>
              <a:rPr lang="es-ES"/>
              <a:t>Título de 2 líneas.</a:t>
            </a:r>
            <a:br>
              <a:rPr lang="es-ES"/>
            </a:br>
            <a:r>
              <a:rPr lang="es-ES"/>
              <a:t>Esta es la segunda</a:t>
            </a:r>
            <a:endParaRPr lang="en-US"/>
          </a:p>
        </p:txBody>
      </p:sp>
      <p:sp>
        <p:nvSpPr>
          <p:cNvPr id="16" name="Marcador de texto 2">
            <a:extLst>
              <a:ext uri="{FF2B5EF4-FFF2-40B4-BE49-F238E27FC236}">
                <a16:creationId xmlns:a16="http://schemas.microsoft.com/office/drawing/2014/main" id="{423D9EE5-D63B-4A65-B1DB-13ED1AFBCE79}"/>
              </a:ext>
            </a:extLst>
          </p:cNvPr>
          <p:cNvSpPr>
            <a:spLocks noGrp="1"/>
          </p:cNvSpPr>
          <p:nvPr>
            <p:ph type="body" sz="quarter" idx="16" hasCustomPrompt="1"/>
          </p:nvPr>
        </p:nvSpPr>
        <p:spPr>
          <a:xfrm>
            <a:off x="4654166" y="657225"/>
            <a:ext cx="4220100" cy="784514"/>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spcBef>
                <a:spcPts val="324"/>
              </a:spcBef>
              <a:buClr>
                <a:srgbClr val="666666"/>
              </a:buClr>
              <a:buFont typeface="Verdana" panose="020B0604030504040204" pitchFamily="34" charset="0"/>
              <a:buChar char="_"/>
              <a:defRPr b="0"/>
            </a:lvl4pPr>
            <a:lvl5pPr marL="135000" indent="-135000">
              <a:spcBef>
                <a:spcPts val="324"/>
              </a:spcBef>
              <a:buFont typeface="Verdana" panose="020B0604030504040204" pitchFamily="34" charset="0"/>
              <a:buChar char=" "/>
              <a:defRPr/>
            </a:lvl5pPr>
          </a:lstStyle>
          <a:p>
            <a:pPr lvl="0"/>
            <a:r>
              <a:rPr lang="es-ES"/>
              <a:t>Texto primer nivel</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1A70E150-6A18-48FF-981C-99DF048CDE47}"/>
              </a:ext>
            </a:extLst>
          </p:cNvPr>
          <p:cNvSpPr>
            <a:spLocks noGrp="1"/>
          </p:cNvSpPr>
          <p:nvPr>
            <p:ph type="body" sz="quarter" idx="17" hasCustomPrompt="1"/>
          </p:nvPr>
        </p:nvSpPr>
        <p:spPr>
          <a:xfrm>
            <a:off x="3197646" y="1857375"/>
            <a:ext cx="2743200" cy="2743200"/>
          </a:xfrm>
        </p:spPr>
        <p:txBody>
          <a:bodyPr anchor="t" anchorCtr="1"/>
          <a:lstStyle>
            <a:lvl1pPr algn="ctr">
              <a:spcBef>
                <a:spcPts val="0"/>
              </a:spcBef>
              <a:defRPr>
                <a:solidFill>
                  <a:srgbClr val="DF0024"/>
                </a:solidFill>
                <a:latin typeface="+mj-lt"/>
              </a:defRPr>
            </a:lvl1pPr>
            <a:lvl2pPr algn="ctr">
              <a:spcBef>
                <a:spcPts val="675"/>
              </a:spcBef>
              <a:spcAft>
                <a:spcPts val="675"/>
              </a:spcAft>
              <a:defRPr sz="2400" b="0">
                <a:solidFill>
                  <a:srgbClr val="DF0024"/>
                </a:solidFill>
              </a:defRPr>
            </a:lvl2pPr>
            <a:lvl3pPr algn="ctr">
              <a:spcBef>
                <a:spcPts val="0"/>
              </a:spcBef>
              <a:defRPr>
                <a:solidFill>
                  <a:srgbClr val="DF0024"/>
                </a:solidFill>
              </a:defRPr>
            </a:lvl3pPr>
            <a:lvl4pPr>
              <a:defRPr>
                <a:solidFill>
                  <a:srgbClr val="DF0024"/>
                </a:solidFill>
              </a:defRPr>
            </a:lvl4pPr>
            <a:lvl5pPr>
              <a:defRPr>
                <a:solidFill>
                  <a:srgbClr val="DF0024"/>
                </a:solidFill>
              </a:defRPr>
            </a:lvl5pPr>
          </a:lstStyle>
          <a:p>
            <a:pPr lvl="0"/>
            <a:r>
              <a:rPr lang="es-ES"/>
              <a:t>Título</a:t>
            </a:r>
          </a:p>
          <a:p>
            <a:pPr lvl="1"/>
            <a:r>
              <a:rPr lang="es-ES"/>
              <a:t>Segundo nivel</a:t>
            </a:r>
          </a:p>
          <a:p>
            <a:pPr lvl="2"/>
            <a:r>
              <a:rPr lang="es-ES"/>
              <a:t>Varias líneas de texto</a:t>
            </a:r>
          </a:p>
        </p:txBody>
      </p:sp>
      <p:sp>
        <p:nvSpPr>
          <p:cNvPr id="18" name="Marcador de texto 3">
            <a:extLst>
              <a:ext uri="{FF2B5EF4-FFF2-40B4-BE49-F238E27FC236}">
                <a16:creationId xmlns:a16="http://schemas.microsoft.com/office/drawing/2014/main" id="{B50A1449-1716-4549-A1BA-4EA29662D38A}"/>
              </a:ext>
            </a:extLst>
          </p:cNvPr>
          <p:cNvSpPr>
            <a:spLocks noGrp="1"/>
          </p:cNvSpPr>
          <p:nvPr>
            <p:ph type="body" sz="quarter" idx="18" hasCustomPrompt="1"/>
          </p:nvPr>
        </p:nvSpPr>
        <p:spPr>
          <a:xfrm>
            <a:off x="280800" y="1857375"/>
            <a:ext cx="2743200" cy="2743200"/>
          </a:xfrm>
        </p:spPr>
        <p:txBody>
          <a:bodyPr anchor="t" anchorCtr="1"/>
          <a:lstStyle>
            <a:lvl1pPr algn="ctr">
              <a:spcBef>
                <a:spcPts val="0"/>
              </a:spcBef>
              <a:defRPr>
                <a:solidFill>
                  <a:srgbClr val="DF0024"/>
                </a:solidFill>
                <a:latin typeface="+mj-lt"/>
              </a:defRPr>
            </a:lvl1pPr>
            <a:lvl2pPr algn="ctr">
              <a:spcBef>
                <a:spcPts val="675"/>
              </a:spcBef>
              <a:spcAft>
                <a:spcPts val="675"/>
              </a:spcAft>
              <a:defRPr sz="2400" b="0">
                <a:solidFill>
                  <a:srgbClr val="DF0024"/>
                </a:solidFill>
              </a:defRPr>
            </a:lvl2pPr>
            <a:lvl3pPr algn="ctr">
              <a:spcBef>
                <a:spcPts val="0"/>
              </a:spcBef>
              <a:defRPr>
                <a:solidFill>
                  <a:srgbClr val="DF0024"/>
                </a:solidFill>
              </a:defRPr>
            </a:lvl3pPr>
            <a:lvl4pPr>
              <a:defRPr>
                <a:solidFill>
                  <a:srgbClr val="DF0024"/>
                </a:solidFill>
              </a:defRPr>
            </a:lvl4pPr>
            <a:lvl5pPr>
              <a:defRPr>
                <a:solidFill>
                  <a:srgbClr val="DF0024"/>
                </a:solidFill>
              </a:defRPr>
            </a:lvl5pPr>
          </a:lstStyle>
          <a:p>
            <a:pPr lvl="0"/>
            <a:r>
              <a:rPr lang="es-ES"/>
              <a:t>Título</a:t>
            </a:r>
          </a:p>
          <a:p>
            <a:pPr lvl="1"/>
            <a:r>
              <a:rPr lang="es-ES"/>
              <a:t>Segundo nivel</a:t>
            </a:r>
          </a:p>
          <a:p>
            <a:pPr lvl="2"/>
            <a:r>
              <a:rPr lang="es-ES"/>
              <a:t>Varias líneas de texto</a:t>
            </a:r>
          </a:p>
        </p:txBody>
      </p:sp>
      <p:sp>
        <p:nvSpPr>
          <p:cNvPr id="19" name="Marcador de texto 3">
            <a:extLst>
              <a:ext uri="{FF2B5EF4-FFF2-40B4-BE49-F238E27FC236}">
                <a16:creationId xmlns:a16="http://schemas.microsoft.com/office/drawing/2014/main" id="{C8B03CB1-8EBB-43B2-B189-1D065EE28DFF}"/>
              </a:ext>
            </a:extLst>
          </p:cNvPr>
          <p:cNvSpPr>
            <a:spLocks noGrp="1"/>
          </p:cNvSpPr>
          <p:nvPr>
            <p:ph type="body" sz="quarter" idx="19" hasCustomPrompt="1"/>
          </p:nvPr>
        </p:nvSpPr>
        <p:spPr>
          <a:xfrm>
            <a:off x="6114492" y="1857375"/>
            <a:ext cx="2743200" cy="2743200"/>
          </a:xfrm>
        </p:spPr>
        <p:txBody>
          <a:bodyPr anchor="t" anchorCtr="1"/>
          <a:lstStyle>
            <a:lvl1pPr algn="ctr">
              <a:spcBef>
                <a:spcPts val="0"/>
              </a:spcBef>
              <a:defRPr>
                <a:solidFill>
                  <a:srgbClr val="DF0024"/>
                </a:solidFill>
                <a:latin typeface="+mj-lt"/>
              </a:defRPr>
            </a:lvl1pPr>
            <a:lvl2pPr algn="ctr">
              <a:spcBef>
                <a:spcPts val="675"/>
              </a:spcBef>
              <a:spcAft>
                <a:spcPts val="675"/>
              </a:spcAft>
              <a:defRPr sz="2400" b="0">
                <a:solidFill>
                  <a:srgbClr val="DF0024"/>
                </a:solidFill>
              </a:defRPr>
            </a:lvl2pPr>
            <a:lvl3pPr algn="ctr">
              <a:spcBef>
                <a:spcPts val="0"/>
              </a:spcBef>
              <a:defRPr>
                <a:solidFill>
                  <a:srgbClr val="DF0024"/>
                </a:solidFill>
              </a:defRPr>
            </a:lvl3pPr>
            <a:lvl4pPr>
              <a:defRPr>
                <a:solidFill>
                  <a:srgbClr val="DF0024"/>
                </a:solidFill>
              </a:defRPr>
            </a:lvl4pPr>
            <a:lvl5pPr>
              <a:defRPr>
                <a:solidFill>
                  <a:srgbClr val="DF0024"/>
                </a:solidFill>
              </a:defRPr>
            </a:lvl5pPr>
          </a:lstStyle>
          <a:p>
            <a:pPr lvl="0"/>
            <a:r>
              <a:rPr lang="es-ES"/>
              <a:t>Título</a:t>
            </a:r>
          </a:p>
          <a:p>
            <a:pPr lvl="1"/>
            <a:r>
              <a:rPr lang="es-ES"/>
              <a:t>Segundo nivel</a:t>
            </a:r>
          </a:p>
          <a:p>
            <a:pPr lvl="2"/>
            <a:r>
              <a:rPr lang="es-ES"/>
              <a:t>Varias líneas de texto</a:t>
            </a:r>
          </a:p>
        </p:txBody>
      </p:sp>
      <p:sp>
        <p:nvSpPr>
          <p:cNvPr id="26" name="CuadroTexto 11">
            <a:extLst>
              <a:ext uri="{FF2B5EF4-FFF2-40B4-BE49-F238E27FC236}">
                <a16:creationId xmlns:a16="http://schemas.microsoft.com/office/drawing/2014/main" id="{704FCB85-3329-9FF0-B50B-08CFE622ADD3}"/>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2" name="Imagen 10">
            <a:extLst>
              <a:ext uri="{FF2B5EF4-FFF2-40B4-BE49-F238E27FC236}">
                <a16:creationId xmlns:a16="http://schemas.microsoft.com/office/drawing/2014/main" id="{984EA734-43FC-87E0-4658-38DE41EABC19}"/>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5" name="Picture 4">
            <a:extLst>
              <a:ext uri="{FF2B5EF4-FFF2-40B4-BE49-F238E27FC236}">
                <a16:creationId xmlns:a16="http://schemas.microsoft.com/office/drawing/2014/main" id="{F9A26ADA-0248-0759-CF94-0EDC4B0433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05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17" name="Marcador de posición de imagen 7">
            <a:extLst>
              <a:ext uri="{FF2B5EF4-FFF2-40B4-BE49-F238E27FC236}">
                <a16:creationId xmlns:a16="http://schemas.microsoft.com/office/drawing/2014/main" id="{41C827DB-E675-4239-9CC2-E571E22F8A4A}"/>
              </a:ext>
            </a:extLst>
          </p:cNvPr>
          <p:cNvSpPr>
            <a:spLocks noGrp="1"/>
          </p:cNvSpPr>
          <p:nvPr>
            <p:ph type="pic" sz="quarter" idx="15"/>
          </p:nvPr>
        </p:nvSpPr>
        <p:spPr>
          <a:xfrm>
            <a:off x="4657725" y="2431761"/>
            <a:ext cx="4509000" cy="2200023"/>
          </a:xfrm>
        </p:spPr>
        <p:txBody>
          <a:bodyPr/>
          <a:lstStyle/>
          <a:p>
            <a:r>
              <a:rPr lang="es-ES"/>
              <a:t>Haga clic en el icono para agregar una imagen</a:t>
            </a:r>
            <a:endParaRPr lang="en-US"/>
          </a:p>
        </p:txBody>
      </p:sp>
      <p:sp>
        <p:nvSpPr>
          <p:cNvPr id="11" name="Marcador de posición de imagen 7">
            <a:extLst>
              <a:ext uri="{FF2B5EF4-FFF2-40B4-BE49-F238E27FC236}">
                <a16:creationId xmlns:a16="http://schemas.microsoft.com/office/drawing/2014/main" id="{8345ECCB-9724-4C48-89CB-A7C678676A45}"/>
              </a:ext>
            </a:extLst>
          </p:cNvPr>
          <p:cNvSpPr>
            <a:spLocks noGrp="1"/>
          </p:cNvSpPr>
          <p:nvPr>
            <p:ph type="pic" sz="quarter" idx="14"/>
          </p:nvPr>
        </p:nvSpPr>
        <p:spPr>
          <a:xfrm>
            <a:off x="6943725" y="342900"/>
            <a:ext cx="2223000" cy="2025000"/>
          </a:xfrm>
        </p:spPr>
        <p:txBody>
          <a:bodyPr/>
          <a:lstStyle/>
          <a:p>
            <a:r>
              <a:rPr lang="es-ES"/>
              <a:t>Haga clic en el icono para agregar una imagen</a:t>
            </a:r>
            <a:endParaRPr lang="en-US"/>
          </a:p>
        </p:txBody>
      </p:sp>
      <p:sp>
        <p:nvSpPr>
          <p:cNvPr id="10" name="Marcador de posición de imagen 7">
            <a:extLst>
              <a:ext uri="{FF2B5EF4-FFF2-40B4-BE49-F238E27FC236}">
                <a16:creationId xmlns:a16="http://schemas.microsoft.com/office/drawing/2014/main" id="{C565839F-AE9B-4CE8-9938-49B855399E3E}"/>
              </a:ext>
            </a:extLst>
          </p:cNvPr>
          <p:cNvSpPr>
            <a:spLocks noGrp="1"/>
          </p:cNvSpPr>
          <p:nvPr>
            <p:ph type="pic" sz="quarter" idx="13"/>
          </p:nvPr>
        </p:nvSpPr>
        <p:spPr>
          <a:xfrm>
            <a:off x="4657725" y="342900"/>
            <a:ext cx="2220750" cy="2025000"/>
          </a:xfrm>
        </p:spPr>
        <p:txBody>
          <a:bodyPr/>
          <a:lstStyle/>
          <a:p>
            <a:r>
              <a:rPr lang="es-ES"/>
              <a:t>Haga clic en el icono para agregar una imagen</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99079" y="1184563"/>
            <a:ext cx="4220900" cy="272762"/>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b="1">
                <a:solidFill>
                  <a:srgbClr val="860001"/>
                </a:solidFill>
              </a:defRPr>
            </a:lvl1pPr>
          </a:lstStyle>
          <a:p>
            <a:pPr lvl="0"/>
            <a:r>
              <a:rPr lang="es-ES"/>
              <a:t>Subtítulo de 1 línea</a:t>
            </a:r>
          </a:p>
        </p:txBody>
      </p:sp>
      <p:sp>
        <p:nvSpPr>
          <p:cNvPr id="18" name="Título 2">
            <a:extLst>
              <a:ext uri="{FF2B5EF4-FFF2-40B4-BE49-F238E27FC236}">
                <a16:creationId xmlns:a16="http://schemas.microsoft.com/office/drawing/2014/main" id="{9D3D7B02-BB10-425D-B21E-FE429F8E5EAA}"/>
              </a:ext>
            </a:extLst>
          </p:cNvPr>
          <p:cNvSpPr>
            <a:spLocks noGrp="1"/>
          </p:cNvSpPr>
          <p:nvPr>
            <p:ph type="title" hasCustomPrompt="1"/>
          </p:nvPr>
        </p:nvSpPr>
        <p:spPr>
          <a:xfrm>
            <a:off x="280800" y="329330"/>
            <a:ext cx="4239179" cy="670795"/>
          </a:xfrm>
        </p:spPr>
        <p:txBody>
          <a:bodyPr vert="horz" wrap="square" lIns="0" tIns="0" rIns="0" bIns="0" rtlCol="0" anchor="t" anchorCtr="0">
            <a:noAutofit/>
          </a:bodyPr>
          <a:lstStyle>
            <a:lvl1pPr>
              <a:defRPr lang="en-US">
                <a:solidFill>
                  <a:srgbClr val="D10021"/>
                </a:solidFill>
              </a:defRPr>
            </a:lvl1pPr>
          </a:lstStyle>
          <a:p>
            <a:pPr lvl="0"/>
            <a:r>
              <a:rPr lang="es-ES"/>
              <a:t>Título de 2 líneas.</a:t>
            </a:r>
            <a:br>
              <a:rPr lang="es-ES"/>
            </a:br>
            <a:r>
              <a:rPr lang="es-ES"/>
              <a:t>Esta es la segunda</a:t>
            </a:r>
            <a:endParaRPr lang="en-US"/>
          </a:p>
        </p:txBody>
      </p:sp>
      <p:sp>
        <p:nvSpPr>
          <p:cNvPr id="3" name="Marcador de texto 2">
            <a:extLst>
              <a:ext uri="{FF2B5EF4-FFF2-40B4-BE49-F238E27FC236}">
                <a16:creationId xmlns:a16="http://schemas.microsoft.com/office/drawing/2014/main" id="{B0484E4D-6340-4566-BF1E-F6DD3F338AC9}"/>
              </a:ext>
            </a:extLst>
          </p:cNvPr>
          <p:cNvSpPr>
            <a:spLocks noGrp="1"/>
          </p:cNvSpPr>
          <p:nvPr>
            <p:ph type="body" sz="quarter" idx="16" hasCustomPrompt="1"/>
          </p:nvPr>
        </p:nvSpPr>
        <p:spPr>
          <a:xfrm>
            <a:off x="276750" y="1686150"/>
            <a:ext cx="4220100" cy="2973832"/>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a:t>Texto primer nivel</a:t>
            </a:r>
          </a:p>
          <a:p>
            <a:pPr lvl="1"/>
            <a:r>
              <a:rPr lang="es-ES"/>
              <a:t>Segundo nivel</a:t>
            </a:r>
          </a:p>
          <a:p>
            <a:pPr lvl="2"/>
            <a:r>
              <a:rPr lang="es-ES"/>
              <a:t>Tercer nivel</a:t>
            </a:r>
          </a:p>
          <a:p>
            <a:pPr lvl="3"/>
            <a:r>
              <a:rPr lang="es-ES"/>
              <a:t>Cuarto nivel</a:t>
            </a:r>
          </a:p>
          <a:p>
            <a:pPr lvl="4"/>
            <a:r>
              <a:rPr lang="es-ES"/>
              <a:t>Quinto nivel</a:t>
            </a:r>
            <a:endParaRPr lang="en-US"/>
          </a:p>
        </p:txBody>
      </p:sp>
      <p:sp>
        <p:nvSpPr>
          <p:cNvPr id="21"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26" name="CuadroTexto 11">
            <a:extLst>
              <a:ext uri="{FF2B5EF4-FFF2-40B4-BE49-F238E27FC236}">
                <a16:creationId xmlns:a16="http://schemas.microsoft.com/office/drawing/2014/main" id="{045EEE0E-CB76-6338-4E79-A5C60EF3B7B6}"/>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2" name="Imagen 10">
            <a:extLst>
              <a:ext uri="{FF2B5EF4-FFF2-40B4-BE49-F238E27FC236}">
                <a16:creationId xmlns:a16="http://schemas.microsoft.com/office/drawing/2014/main" id="{E866D3CC-E23F-9EDA-057B-9862E7BA9A25}"/>
              </a:ext>
            </a:extLst>
          </p:cNvPr>
          <p:cNvPicPr>
            <a:picLocks noChangeAspect="1"/>
          </p:cNvPicPr>
          <p:nvPr userDrawn="1"/>
        </p:nvPicPr>
        <p:blipFill>
          <a:blip r:embed="rId2"/>
          <a:stretch>
            <a:fillRect/>
          </a:stretch>
        </p:blipFill>
        <p:spPr>
          <a:xfrm>
            <a:off x="8279036" y="4788719"/>
            <a:ext cx="843484" cy="347718"/>
          </a:xfrm>
          <a:prstGeom prst="rect">
            <a:avLst/>
          </a:prstGeom>
        </p:spPr>
      </p:pic>
      <p:pic>
        <p:nvPicPr>
          <p:cNvPr id="4" name="Picture 3">
            <a:extLst>
              <a:ext uri="{FF2B5EF4-FFF2-40B4-BE49-F238E27FC236}">
                <a16:creationId xmlns:a16="http://schemas.microsoft.com/office/drawing/2014/main" id="{70DD8265-1314-2D20-349A-C7CD5293EA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32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864" userDrawn="1">
          <p15:clr>
            <a:srgbClr val="FBAE40"/>
          </p15:clr>
        </p15:guide>
        <p15:guide id="3" orient="horz" pos="1512" userDrawn="1">
          <p15:clr>
            <a:srgbClr val="FBAE40"/>
          </p15:clr>
        </p15:guide>
        <p15:guide id="4" orient="horz" pos="117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 + Content">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99079" y="1184564"/>
            <a:ext cx="4220900" cy="257175"/>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b="1">
                <a:solidFill>
                  <a:srgbClr val="860001"/>
                </a:solidFill>
              </a:defRPr>
            </a:lvl1pPr>
          </a:lstStyle>
          <a:p>
            <a:pPr lvl="0"/>
            <a:r>
              <a:rPr lang="es-ES"/>
              <a:t>Subtítulo de 1 línea</a:t>
            </a:r>
            <a:endParaRPr lang="en-US"/>
          </a:p>
        </p:txBody>
      </p:sp>
      <p:pic>
        <p:nvPicPr>
          <p:cNvPr id="14" name="Logo en blanco" hidden="1">
            <a:extLst>
              <a:ext uri="{FF2B5EF4-FFF2-40B4-BE49-F238E27FC236}">
                <a16:creationId xmlns:a16="http://schemas.microsoft.com/office/drawing/2014/main" id="{D6AA130D-8851-42DC-8E59-EABEAF6F781C}"/>
              </a:ext>
            </a:extLst>
          </p:cNvPr>
          <p:cNvPicPr>
            <a:picLocks noChangeAspect="1"/>
          </p:cNvPicPr>
          <p:nvPr userDrawn="1"/>
        </p:nvPicPr>
        <p:blipFill>
          <a:blip r:embed="rId2"/>
          <a:stretch>
            <a:fillRect/>
          </a:stretch>
        </p:blipFill>
        <p:spPr>
          <a:xfrm>
            <a:off x="8457694" y="4895323"/>
            <a:ext cx="399998" cy="165310"/>
          </a:xfrm>
          <a:prstGeom prst="rect">
            <a:avLst/>
          </a:prstGeom>
        </p:spPr>
      </p:pic>
      <p:sp>
        <p:nvSpPr>
          <p:cNvPr id="3" name="Título 2">
            <a:extLst>
              <a:ext uri="{FF2B5EF4-FFF2-40B4-BE49-F238E27FC236}">
                <a16:creationId xmlns:a16="http://schemas.microsoft.com/office/drawing/2014/main" id="{A9283826-77CC-4BC6-94B8-880CE77B3218}"/>
              </a:ext>
            </a:extLst>
          </p:cNvPr>
          <p:cNvSpPr>
            <a:spLocks noGrp="1"/>
          </p:cNvSpPr>
          <p:nvPr>
            <p:ph type="title" hasCustomPrompt="1"/>
          </p:nvPr>
        </p:nvSpPr>
        <p:spPr>
          <a:xfrm>
            <a:off x="280800" y="329330"/>
            <a:ext cx="4239179" cy="670795"/>
          </a:xfrm>
        </p:spPr>
        <p:txBody>
          <a:bodyPr vert="horz" wrap="square" lIns="0" tIns="0" rIns="0" bIns="0" rtlCol="0" anchor="t" anchorCtr="0">
            <a:noAutofit/>
          </a:bodyPr>
          <a:lstStyle>
            <a:lvl1pPr>
              <a:defRPr lang="en-US">
                <a:solidFill>
                  <a:srgbClr val="D10021"/>
                </a:solidFill>
              </a:defRPr>
            </a:lvl1pPr>
          </a:lstStyle>
          <a:p>
            <a:pPr lvl="0"/>
            <a:r>
              <a:rPr lang="es-ES"/>
              <a:t>Título de 2 líneas.</a:t>
            </a:r>
            <a:br>
              <a:rPr lang="es-ES"/>
            </a:br>
            <a:r>
              <a:rPr lang="es-ES"/>
              <a:t>Esta es la segunda</a:t>
            </a:r>
            <a:endParaRPr lang="en-US"/>
          </a:p>
        </p:txBody>
      </p:sp>
      <p:sp>
        <p:nvSpPr>
          <p:cNvPr id="6" name="Marcador de contenido 5">
            <a:extLst>
              <a:ext uri="{FF2B5EF4-FFF2-40B4-BE49-F238E27FC236}">
                <a16:creationId xmlns:a16="http://schemas.microsoft.com/office/drawing/2014/main" id="{16575EC4-FC26-43D6-A07C-9D510290E2F4}"/>
              </a:ext>
            </a:extLst>
          </p:cNvPr>
          <p:cNvSpPr>
            <a:spLocks noGrp="1"/>
          </p:cNvSpPr>
          <p:nvPr>
            <p:ph sz="quarter" idx="12" hasCustomPrompt="1"/>
          </p:nvPr>
        </p:nvSpPr>
        <p:spPr>
          <a:xfrm>
            <a:off x="4657725" y="342900"/>
            <a:ext cx="4204094" cy="4317082"/>
          </a:xfrm>
        </p:spPr>
        <p:txBody>
          <a:bodyPr/>
          <a:lstStyle>
            <a:lvl1pPr>
              <a:defRPr/>
            </a:lvl1pPr>
            <a:lvl2pPr>
              <a:defRPr/>
            </a:lvl2pPr>
            <a:lvl3pPr>
              <a:defRPr/>
            </a:lvl3pPr>
            <a:lvl4pPr>
              <a:defRPr/>
            </a:lvl4pPr>
            <a:lvl5pPr>
              <a:defRPr/>
            </a:lvl5pPr>
          </a:lstStyle>
          <a:p>
            <a:pPr lvl="0"/>
            <a:r>
              <a:rPr lang="es-ES"/>
              <a:t>Estilo de texto primer nivel</a:t>
            </a:r>
          </a:p>
          <a:p>
            <a:pPr lvl="1"/>
            <a:r>
              <a:rPr lang="es-ES"/>
              <a:t>Estilo segundo nivel</a:t>
            </a:r>
          </a:p>
          <a:p>
            <a:pPr lvl="2"/>
            <a:r>
              <a:rPr lang="es-ES"/>
              <a:t>Estilo tercer nivel</a:t>
            </a:r>
          </a:p>
          <a:p>
            <a:pPr lvl="3"/>
            <a:r>
              <a:rPr lang="es-ES"/>
              <a:t>Estilo cuarto nivel</a:t>
            </a:r>
          </a:p>
          <a:p>
            <a:pPr lvl="4"/>
            <a:r>
              <a:rPr lang="es-ES"/>
              <a:t>Estilo quinto nivel</a:t>
            </a:r>
            <a:endParaRPr lang="en-US"/>
          </a:p>
        </p:txBody>
      </p:sp>
      <p:sp>
        <p:nvSpPr>
          <p:cNvPr id="16" name="Marcador de texto 2">
            <a:extLst>
              <a:ext uri="{FF2B5EF4-FFF2-40B4-BE49-F238E27FC236}">
                <a16:creationId xmlns:a16="http://schemas.microsoft.com/office/drawing/2014/main" id="{B7A2660F-83FC-4D87-A1CD-BB2169CD3C06}"/>
              </a:ext>
            </a:extLst>
          </p:cNvPr>
          <p:cNvSpPr>
            <a:spLocks noGrp="1"/>
          </p:cNvSpPr>
          <p:nvPr>
            <p:ph type="body" sz="quarter" idx="16" hasCustomPrompt="1"/>
          </p:nvPr>
        </p:nvSpPr>
        <p:spPr>
          <a:xfrm>
            <a:off x="276750" y="1686150"/>
            <a:ext cx="4220100" cy="2965375"/>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a:t>Texto segundo nivel</a:t>
            </a:r>
          </a:p>
          <a:p>
            <a:pPr lvl="1"/>
            <a:r>
              <a:rPr lang="es-ES"/>
              <a:t>Segundo nivel</a:t>
            </a:r>
          </a:p>
          <a:p>
            <a:pPr lvl="2"/>
            <a:r>
              <a:rPr lang="es-ES"/>
              <a:t>Tercer nivel</a:t>
            </a:r>
          </a:p>
          <a:p>
            <a:pPr lvl="3"/>
            <a:r>
              <a:rPr lang="es-ES"/>
              <a:t>Cuarto nivel</a:t>
            </a:r>
          </a:p>
          <a:p>
            <a:pPr lvl="4"/>
            <a:r>
              <a:rPr lang="es-ES"/>
              <a:t>Quinto nivel</a:t>
            </a:r>
            <a:endParaRPr lang="en-US"/>
          </a:p>
        </p:txBody>
      </p:sp>
      <p:sp>
        <p:nvSpPr>
          <p:cNvPr id="17"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24" name="CuadroTexto 11">
            <a:extLst>
              <a:ext uri="{FF2B5EF4-FFF2-40B4-BE49-F238E27FC236}">
                <a16:creationId xmlns:a16="http://schemas.microsoft.com/office/drawing/2014/main" id="{34FCB8BF-DA6F-03A3-B789-2122DBDCB129}"/>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2" name="Imagen 10">
            <a:extLst>
              <a:ext uri="{FF2B5EF4-FFF2-40B4-BE49-F238E27FC236}">
                <a16:creationId xmlns:a16="http://schemas.microsoft.com/office/drawing/2014/main" id="{9B13E56C-A54E-6A5D-C8FB-7E6D4331C844}"/>
              </a:ext>
            </a:extLst>
          </p:cNvPr>
          <p:cNvPicPr>
            <a:picLocks noChangeAspect="1"/>
          </p:cNvPicPr>
          <p:nvPr userDrawn="1"/>
        </p:nvPicPr>
        <p:blipFill>
          <a:blip r:embed="rId3"/>
          <a:stretch>
            <a:fillRect/>
          </a:stretch>
        </p:blipFill>
        <p:spPr>
          <a:xfrm>
            <a:off x="8279036" y="4788719"/>
            <a:ext cx="843484" cy="347718"/>
          </a:xfrm>
          <a:prstGeom prst="rect">
            <a:avLst/>
          </a:prstGeom>
        </p:spPr>
      </p:pic>
      <p:sp>
        <p:nvSpPr>
          <p:cNvPr id="4" name="Text Placeholder 1">
            <a:extLst>
              <a:ext uri="{FF2B5EF4-FFF2-40B4-BE49-F238E27FC236}">
                <a16:creationId xmlns:a16="http://schemas.microsoft.com/office/drawing/2014/main" id="{2182DF05-B2E3-FABF-D321-F7E7FEE918BF}"/>
              </a:ext>
            </a:extLst>
          </p:cNvPr>
          <p:cNvSpPr txBox="1">
            <a:spLocks/>
          </p:cNvSpPr>
          <p:nvPr userDrawn="1"/>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5" name="Picture 4">
            <a:extLst>
              <a:ext uri="{FF2B5EF4-FFF2-40B4-BE49-F238E27FC236}">
                <a16:creationId xmlns:a16="http://schemas.microsoft.com/office/drawing/2014/main" id="{9D8D2F1D-F86F-1DA1-C413-B4816DD0004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49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864" userDrawn="1">
          <p15:clr>
            <a:srgbClr val="FBAE40"/>
          </p15:clr>
        </p15:guide>
        <p15:guide id="3" orient="horz" pos="1512" userDrawn="1">
          <p15:clr>
            <a:srgbClr val="FBAE40"/>
          </p15:clr>
        </p15:guide>
        <p15:guide id="4" orient="horz" pos="117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 full image">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00E5776C-8F83-4FA0-9071-D2D490A20A68}"/>
              </a:ext>
            </a:extLst>
          </p:cNvPr>
          <p:cNvSpPr>
            <a:spLocks noGrp="1"/>
          </p:cNvSpPr>
          <p:nvPr>
            <p:ph type="pic" sz="quarter" idx="12"/>
          </p:nvPr>
        </p:nvSpPr>
        <p:spPr>
          <a:xfrm>
            <a:off x="-27000" y="-27000"/>
            <a:ext cx="9193500" cy="4827600"/>
          </a:xfrm>
        </p:spPr>
        <p:txBody>
          <a:bodyPr/>
          <a:lstStyle/>
          <a:p>
            <a:r>
              <a:rPr lang="es-ES"/>
              <a:t>Haga clic en el icono para agregar una imagen</a:t>
            </a:r>
            <a:endParaRPr lang="en-US"/>
          </a:p>
        </p:txBody>
      </p:sp>
      <p:sp>
        <p:nvSpPr>
          <p:cNvPr id="12" name="Marcador de texto 8">
            <a:extLst>
              <a:ext uri="{FF2B5EF4-FFF2-40B4-BE49-F238E27FC236}">
                <a16:creationId xmlns:a16="http://schemas.microsoft.com/office/drawing/2014/main" id="{8DFC2FCD-5081-4CCC-923E-FB79748D5F82}"/>
              </a:ext>
            </a:extLst>
          </p:cNvPr>
          <p:cNvSpPr>
            <a:spLocks noGrp="1"/>
          </p:cNvSpPr>
          <p:nvPr>
            <p:ph type="body" sz="quarter" idx="10" hasCustomPrompt="1"/>
          </p:nvPr>
        </p:nvSpPr>
        <p:spPr>
          <a:xfrm>
            <a:off x="299079" y="1184564"/>
            <a:ext cx="4220900" cy="257175"/>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b="1">
                <a:solidFill>
                  <a:srgbClr val="860001"/>
                </a:solidFill>
              </a:defRPr>
            </a:lvl1pPr>
          </a:lstStyle>
          <a:p>
            <a:pPr lvl="0"/>
            <a:r>
              <a:rPr lang="es-ES"/>
              <a:t>Subtítulo de 1 línea</a:t>
            </a:r>
            <a:endParaRPr lang="en-US"/>
          </a:p>
        </p:txBody>
      </p:sp>
      <p:sp>
        <p:nvSpPr>
          <p:cNvPr id="10" name="Título 2">
            <a:extLst>
              <a:ext uri="{FF2B5EF4-FFF2-40B4-BE49-F238E27FC236}">
                <a16:creationId xmlns:a16="http://schemas.microsoft.com/office/drawing/2014/main" id="{EEAE0211-8FA1-43F3-8113-AD12214F364C}"/>
              </a:ext>
            </a:extLst>
          </p:cNvPr>
          <p:cNvSpPr>
            <a:spLocks noGrp="1"/>
          </p:cNvSpPr>
          <p:nvPr>
            <p:ph type="title" hasCustomPrompt="1"/>
          </p:nvPr>
        </p:nvSpPr>
        <p:spPr>
          <a:xfrm>
            <a:off x="280800" y="329330"/>
            <a:ext cx="4239179" cy="670795"/>
          </a:xfrm>
        </p:spPr>
        <p:txBody>
          <a:bodyPr vert="horz" wrap="square" lIns="0" tIns="0" rIns="0" bIns="0" rtlCol="0" anchor="t" anchorCtr="0">
            <a:noAutofit/>
          </a:bodyPr>
          <a:lstStyle>
            <a:lvl1pPr>
              <a:defRPr lang="en-US">
                <a:solidFill>
                  <a:srgbClr val="D10021"/>
                </a:solidFill>
              </a:defRPr>
            </a:lvl1pPr>
          </a:lstStyle>
          <a:p>
            <a:pPr lvl="0"/>
            <a:r>
              <a:rPr lang="es-ES"/>
              <a:t>Título de 2 líneas.</a:t>
            </a:r>
            <a:br>
              <a:rPr lang="es-ES"/>
            </a:br>
            <a:r>
              <a:rPr lang="es-ES"/>
              <a:t>Esta es la segunda</a:t>
            </a:r>
            <a:endParaRPr lang="en-US"/>
          </a:p>
        </p:txBody>
      </p:sp>
      <p:sp>
        <p:nvSpPr>
          <p:cNvPr id="11" name="Marcador de texto 2">
            <a:extLst>
              <a:ext uri="{FF2B5EF4-FFF2-40B4-BE49-F238E27FC236}">
                <a16:creationId xmlns:a16="http://schemas.microsoft.com/office/drawing/2014/main" id="{3E97400C-E5C2-4B13-801C-9A76D01187D8}"/>
              </a:ext>
            </a:extLst>
          </p:cNvPr>
          <p:cNvSpPr>
            <a:spLocks noGrp="1"/>
          </p:cNvSpPr>
          <p:nvPr>
            <p:ph type="body" sz="quarter" idx="16" hasCustomPrompt="1"/>
          </p:nvPr>
        </p:nvSpPr>
        <p:spPr>
          <a:xfrm>
            <a:off x="276750" y="1686150"/>
            <a:ext cx="4220100" cy="2990276"/>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dirty="0"/>
              <a:t>Texto tercer nivel</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15" name="Marcador de texto 2">
            <a:extLst>
              <a:ext uri="{FF2B5EF4-FFF2-40B4-BE49-F238E27FC236}">
                <a16:creationId xmlns:a16="http://schemas.microsoft.com/office/drawing/2014/main" id="{7EEA12BB-1EDC-450B-9F01-16A0E9DBFC12}"/>
              </a:ext>
            </a:extLst>
          </p:cNvPr>
          <p:cNvSpPr>
            <a:spLocks noGrp="1"/>
          </p:cNvSpPr>
          <p:nvPr>
            <p:ph type="body" sz="quarter" idx="17" hasCustomPrompt="1"/>
          </p:nvPr>
        </p:nvSpPr>
        <p:spPr>
          <a:xfrm>
            <a:off x="4657500" y="311850"/>
            <a:ext cx="4201200" cy="4302313"/>
          </a:xfrm>
        </p:spPr>
        <p:txBody>
          <a:bodyPr anchor="ctr" anchorCtr="1"/>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a:t>Texto tercer nivel</a:t>
            </a:r>
          </a:p>
          <a:p>
            <a:pPr lvl="1"/>
            <a:r>
              <a:rPr lang="es-ES"/>
              <a:t>Segundo nivel</a:t>
            </a:r>
          </a:p>
          <a:p>
            <a:pPr lvl="2"/>
            <a:r>
              <a:rPr lang="es-ES"/>
              <a:t>Tercer nivel</a:t>
            </a:r>
          </a:p>
          <a:p>
            <a:pPr lvl="3"/>
            <a:r>
              <a:rPr lang="es-ES"/>
              <a:t>Cuarto nivel</a:t>
            </a:r>
          </a:p>
          <a:p>
            <a:pPr lvl="4"/>
            <a:r>
              <a:rPr lang="es-ES"/>
              <a:t>Quinto nivel</a:t>
            </a:r>
            <a:endParaRPr lang="en-US"/>
          </a:p>
        </p:txBody>
      </p:sp>
      <p:sp>
        <p:nvSpPr>
          <p:cNvPr id="18"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24" name="CuadroTexto 11">
            <a:extLst>
              <a:ext uri="{FF2B5EF4-FFF2-40B4-BE49-F238E27FC236}">
                <a16:creationId xmlns:a16="http://schemas.microsoft.com/office/drawing/2014/main" id="{8DF10561-F921-1DE1-FFCE-D7395EEDD429}"/>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2" name="Imagen 10">
            <a:extLst>
              <a:ext uri="{FF2B5EF4-FFF2-40B4-BE49-F238E27FC236}">
                <a16:creationId xmlns:a16="http://schemas.microsoft.com/office/drawing/2014/main" id="{522A3FC1-F640-4879-3B05-D268F5781441}"/>
              </a:ext>
            </a:extLst>
          </p:cNvPr>
          <p:cNvPicPr>
            <a:picLocks noChangeAspect="1"/>
          </p:cNvPicPr>
          <p:nvPr userDrawn="1"/>
        </p:nvPicPr>
        <p:blipFill>
          <a:blip r:embed="rId2"/>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A1C5C12E-8966-D425-CECB-B81C399664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20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792" userDrawn="1">
          <p15:clr>
            <a:srgbClr val="FBAE40"/>
          </p15:clr>
        </p15:guide>
        <p15:guide id="3" orient="horz" pos="15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00E5776C-8F83-4FA0-9071-D2D490A20A68}"/>
              </a:ext>
            </a:extLst>
          </p:cNvPr>
          <p:cNvSpPr>
            <a:spLocks noGrp="1"/>
          </p:cNvSpPr>
          <p:nvPr>
            <p:ph type="pic" sz="quarter" idx="12"/>
          </p:nvPr>
        </p:nvSpPr>
        <p:spPr>
          <a:xfrm>
            <a:off x="-27000" y="-27000"/>
            <a:ext cx="4513275" cy="4827600"/>
          </a:xfrm>
        </p:spPr>
        <p:txBody>
          <a:bodyPr/>
          <a:lstStyle/>
          <a:p>
            <a:r>
              <a:rPr lang="es-ES"/>
              <a:t>Haga clic en el icono para agregar una imagen</a:t>
            </a:r>
            <a:endParaRPr lang="en-US"/>
          </a:p>
        </p:txBody>
      </p:sp>
      <p:sp>
        <p:nvSpPr>
          <p:cNvPr id="7" name="Marcador de texto 2">
            <a:extLst>
              <a:ext uri="{FF2B5EF4-FFF2-40B4-BE49-F238E27FC236}">
                <a16:creationId xmlns:a16="http://schemas.microsoft.com/office/drawing/2014/main" id="{9880E09E-6CC2-477B-A43B-69D9083D3742}"/>
              </a:ext>
            </a:extLst>
          </p:cNvPr>
          <p:cNvSpPr>
            <a:spLocks noGrp="1"/>
          </p:cNvSpPr>
          <p:nvPr>
            <p:ph type="body" sz="quarter" idx="17" hasCustomPrompt="1"/>
          </p:nvPr>
        </p:nvSpPr>
        <p:spPr>
          <a:xfrm>
            <a:off x="4657500" y="311850"/>
            <a:ext cx="4201200" cy="4488750"/>
          </a:xfrm>
        </p:spPr>
        <p:txBody>
          <a:bodyPr anchor="ctr" anchorCtr="1"/>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a:t>Texto tercer nivel</a:t>
            </a:r>
          </a:p>
          <a:p>
            <a:pPr lvl="1"/>
            <a:r>
              <a:rPr lang="es-ES"/>
              <a:t>Segundo nivel</a:t>
            </a:r>
          </a:p>
          <a:p>
            <a:pPr lvl="2"/>
            <a:r>
              <a:rPr lang="es-ES"/>
              <a:t>Tercer nivel</a:t>
            </a:r>
          </a:p>
          <a:p>
            <a:pPr lvl="3"/>
            <a:r>
              <a:rPr lang="es-ES"/>
              <a:t>Cuarto nivel</a:t>
            </a:r>
          </a:p>
          <a:p>
            <a:pPr lvl="4"/>
            <a:r>
              <a:rPr lang="es-ES"/>
              <a:t>Quinto nivel</a:t>
            </a:r>
            <a:endParaRPr lang="en-US"/>
          </a:p>
        </p:txBody>
      </p:sp>
      <p:sp>
        <p:nvSpPr>
          <p:cNvPr id="13"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4" name="CuadroTexto 11">
            <a:extLst>
              <a:ext uri="{FF2B5EF4-FFF2-40B4-BE49-F238E27FC236}">
                <a16:creationId xmlns:a16="http://schemas.microsoft.com/office/drawing/2014/main" id="{B7FD55D0-D1E4-0F86-A1F1-A9FD8A1C47DA}"/>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0" name="Imagen 10">
            <a:extLst>
              <a:ext uri="{FF2B5EF4-FFF2-40B4-BE49-F238E27FC236}">
                <a16:creationId xmlns:a16="http://schemas.microsoft.com/office/drawing/2014/main" id="{92AF3A85-1E75-AFDD-15AD-3774455ED489}"/>
              </a:ext>
            </a:extLst>
          </p:cNvPr>
          <p:cNvPicPr>
            <a:picLocks noChangeAspect="1"/>
          </p:cNvPicPr>
          <p:nvPr userDrawn="1"/>
        </p:nvPicPr>
        <p:blipFill>
          <a:blip r:embed="rId2"/>
          <a:stretch>
            <a:fillRect/>
          </a:stretch>
        </p:blipFill>
        <p:spPr>
          <a:xfrm>
            <a:off x="8279036" y="4788719"/>
            <a:ext cx="843484" cy="347718"/>
          </a:xfrm>
          <a:prstGeom prst="rect">
            <a:avLst/>
          </a:prstGeom>
        </p:spPr>
      </p:pic>
      <p:pic>
        <p:nvPicPr>
          <p:cNvPr id="2" name="Picture 1">
            <a:extLst>
              <a:ext uri="{FF2B5EF4-FFF2-40B4-BE49-F238E27FC236}">
                <a16:creationId xmlns:a16="http://schemas.microsoft.com/office/drawing/2014/main" id="{8DFB9449-4D04-6CA0-9DF8-D5059379AF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821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792" userDrawn="1">
          <p15:clr>
            <a:srgbClr val="FBAE40"/>
          </p15:clr>
        </p15:guide>
        <p15:guide id="3" orient="horz" pos="15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título 1">
            <a:extLst>
              <a:ext uri="{FF2B5EF4-FFF2-40B4-BE49-F238E27FC236}">
                <a16:creationId xmlns:a16="http://schemas.microsoft.com/office/drawing/2014/main" id="{4DE9C6DE-11CD-458A-A5A2-137E5F4648B2}"/>
              </a:ext>
            </a:extLst>
          </p:cNvPr>
          <p:cNvSpPr>
            <a:spLocks noGrp="1"/>
          </p:cNvSpPr>
          <p:nvPr>
            <p:ph type="title"/>
          </p:nvPr>
        </p:nvSpPr>
        <p:spPr>
          <a:xfrm>
            <a:off x="263953" y="329330"/>
            <a:ext cx="8594297" cy="299320"/>
          </a:xfrm>
          <a:prstGeom prst="rect">
            <a:avLst/>
          </a:prstGeom>
        </p:spPr>
        <p:txBody>
          <a:bodyPr vert="horz" lIns="0" tIns="0" rIns="0" bIns="0" rtlCol="0" anchor="t" anchorCtr="0">
            <a:noAutofit/>
          </a:bodyPr>
          <a:lstStyle/>
          <a:p>
            <a:r>
              <a:rPr lang="es-ES"/>
              <a:t>Haga clic para modificar el estilo de título del patrón</a:t>
            </a:r>
            <a:endParaRPr lang="en-US" dirty="0"/>
          </a:p>
        </p:txBody>
      </p:sp>
      <p:sp>
        <p:nvSpPr>
          <p:cNvPr id="8" name="Marcador de texto 2">
            <a:extLst>
              <a:ext uri="{FF2B5EF4-FFF2-40B4-BE49-F238E27FC236}">
                <a16:creationId xmlns:a16="http://schemas.microsoft.com/office/drawing/2014/main" id="{3E97400C-E5C2-4B13-801C-9A76D01187D8}"/>
              </a:ext>
            </a:extLst>
          </p:cNvPr>
          <p:cNvSpPr>
            <a:spLocks noGrp="1"/>
          </p:cNvSpPr>
          <p:nvPr>
            <p:ph type="body" sz="quarter" idx="16" hasCustomPrompt="1"/>
          </p:nvPr>
        </p:nvSpPr>
        <p:spPr>
          <a:xfrm>
            <a:off x="276750" y="1079725"/>
            <a:ext cx="8581500" cy="3114450"/>
          </a:xfrm>
        </p:spPr>
        <p:txBody>
          <a:bodyPr/>
          <a:lstStyle>
            <a:lvl1pPr>
              <a:spcBef>
                <a:spcPts val="9"/>
              </a:spcBef>
              <a:defRPr sz="1350" b="1"/>
            </a:lvl1pPr>
            <a:lvl2pPr>
              <a:defRPr sz="1350" b="0">
                <a:solidFill>
                  <a:srgbClr val="666666"/>
                </a:solidFill>
              </a:defRPr>
            </a:lvl2pPr>
            <a:lvl3pPr marL="135000" indent="-135000">
              <a:buFont typeface="Arial" panose="020B0604020202020204" pitchFamily="34" charset="0"/>
              <a:buChar char="•"/>
              <a:defRPr/>
            </a:lvl3pPr>
            <a:lvl4pPr marL="135000" indent="-135000">
              <a:buClr>
                <a:srgbClr val="666666"/>
              </a:buClr>
              <a:buFont typeface="Verdana" panose="020B0604030504040204" pitchFamily="34" charset="0"/>
              <a:buChar char="_"/>
              <a:defRPr b="0"/>
            </a:lvl4pPr>
            <a:lvl5pPr marL="135000" indent="-135000">
              <a:buFont typeface="Verdana" panose="020B0604030504040204" pitchFamily="34" charset="0"/>
              <a:buChar char=" "/>
              <a:defRPr/>
            </a:lvl5pPr>
          </a:lstStyle>
          <a:p>
            <a:pPr lvl="0"/>
            <a:r>
              <a:rPr lang="es-ES" dirty="0"/>
              <a:t>Texto tercer nivel</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3AB847A3-17B7-F23C-07A8-6681CA11CE96}"/>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9" name="Imagen 10">
            <a:extLst>
              <a:ext uri="{FF2B5EF4-FFF2-40B4-BE49-F238E27FC236}">
                <a16:creationId xmlns:a16="http://schemas.microsoft.com/office/drawing/2014/main" id="{9FCB2F33-B85A-32AA-2AFA-0E41F7C838D6}"/>
              </a:ext>
            </a:extLst>
          </p:cNvPr>
          <p:cNvPicPr>
            <a:picLocks noChangeAspect="1"/>
          </p:cNvPicPr>
          <p:nvPr userDrawn="1"/>
        </p:nvPicPr>
        <p:blipFill>
          <a:blip r:embed="rId2"/>
          <a:stretch>
            <a:fillRect/>
          </a:stretch>
        </p:blipFill>
        <p:spPr>
          <a:xfrm>
            <a:off x="8279036" y="4788719"/>
            <a:ext cx="843484" cy="347718"/>
          </a:xfrm>
          <a:prstGeom prst="rect">
            <a:avLst/>
          </a:prstGeom>
        </p:spPr>
      </p:pic>
      <p:pic>
        <p:nvPicPr>
          <p:cNvPr id="2" name="Picture 1">
            <a:extLst>
              <a:ext uri="{FF2B5EF4-FFF2-40B4-BE49-F238E27FC236}">
                <a16:creationId xmlns:a16="http://schemas.microsoft.com/office/drawing/2014/main" id="{DD682D49-8934-C80B-A154-E113D6A7310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57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1 lin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05D3D2-0021-4285-9C89-642A8398ABFA}"/>
              </a:ext>
            </a:extLst>
          </p:cNvPr>
          <p:cNvPicPr>
            <a:picLocks noChangeAspect="1"/>
          </p:cNvPicPr>
          <p:nvPr userDrawn="1"/>
        </p:nvPicPr>
        <p:blipFill>
          <a:blip r:embed="rId2"/>
          <a:stretch>
            <a:fillRect/>
          </a:stretch>
        </p:blipFill>
        <p:spPr>
          <a:xfrm>
            <a:off x="0" y="0"/>
            <a:ext cx="9144000" cy="2572085"/>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274746"/>
          </a:xfrm>
        </p:spPr>
        <p:txBody>
          <a:bodyPr wrap="square">
            <a:noAutofit/>
          </a:bodyPr>
          <a:lstStyle>
            <a:lvl1pPr>
              <a:defRPr>
                <a:solidFill>
                  <a:schemeClr val="bg1"/>
                </a:solidFill>
              </a:defRPr>
            </a:lvl1pPr>
          </a:lstStyle>
          <a:p>
            <a:r>
              <a:rPr lang="es-ES"/>
              <a:t>Título una sola línea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862433"/>
            <a:ext cx="4220900" cy="158243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dirty="0"/>
              <a:t>Subtítulo o texto de hasta 6 líneas</a:t>
            </a:r>
          </a:p>
          <a:p>
            <a:pPr lvl="0"/>
            <a:r>
              <a:rPr lang="es-ES" dirty="0"/>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a:p>
            <a:pPr lvl="0"/>
            <a:endParaRPr lang="en-US" dirty="0"/>
          </a:p>
          <a:p>
            <a:pPr lvl="0"/>
            <a:endParaRPr lang="en-US" dirty="0"/>
          </a:p>
        </p:txBody>
      </p:sp>
      <p:sp>
        <p:nvSpPr>
          <p:cNvPr id="12" name="CuadroTexto 11">
            <a:extLst>
              <a:ext uri="{FF2B5EF4-FFF2-40B4-BE49-F238E27FC236}">
                <a16:creationId xmlns:a16="http://schemas.microsoft.com/office/drawing/2014/main" id="{13D4EA38-0D31-4CC1-B091-C415320D71CE}"/>
              </a:ext>
            </a:extLst>
          </p:cNvPr>
          <p:cNvSpPr txBox="1"/>
          <p:nvPr userDrawn="1"/>
        </p:nvSpPr>
        <p:spPr>
          <a:xfrm>
            <a:off x="179512" y="483990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sp>
        <p:nvSpPr>
          <p:cNvPr id="13"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pic>
        <p:nvPicPr>
          <p:cNvPr id="18" name="Imagen 10">
            <a:extLst>
              <a:ext uri="{FF2B5EF4-FFF2-40B4-BE49-F238E27FC236}">
                <a16:creationId xmlns:a16="http://schemas.microsoft.com/office/drawing/2014/main" id="{A069ADB6-8C75-16CE-2EDD-25DCE72CE54D}"/>
              </a:ext>
            </a:extLst>
          </p:cNvPr>
          <p:cNvPicPr>
            <a:picLocks noChangeAspect="1"/>
          </p:cNvPicPr>
          <p:nvPr userDrawn="1"/>
        </p:nvPicPr>
        <p:blipFill>
          <a:blip r:embed="rId3"/>
          <a:stretch>
            <a:fillRect/>
          </a:stretch>
        </p:blipFill>
        <p:spPr>
          <a:xfrm>
            <a:off x="7596336" y="4325850"/>
            <a:ext cx="1275532" cy="525826"/>
          </a:xfrm>
          <a:prstGeom prst="rect">
            <a:avLst/>
          </a:prstGeom>
        </p:spPr>
      </p:pic>
      <p:pic>
        <p:nvPicPr>
          <p:cNvPr id="4" name="Picture 3">
            <a:extLst>
              <a:ext uri="{FF2B5EF4-FFF2-40B4-BE49-F238E27FC236}">
                <a16:creationId xmlns:a16="http://schemas.microsoft.com/office/drawing/2014/main" id="{85E51941-5910-45F7-71B5-0ED7E79546E7}"/>
              </a:ext>
            </a:extLst>
          </p:cNvPr>
          <p:cNvPicPr>
            <a:picLocks noChangeAspect="1"/>
          </p:cNvPicPr>
          <p:nvPr userDrawn="1"/>
        </p:nvPicPr>
        <p:blipFill>
          <a:blip r:embed="rId4"/>
          <a:stretch>
            <a:fillRect/>
          </a:stretch>
        </p:blipFill>
        <p:spPr>
          <a:xfrm>
            <a:off x="254392" y="4281067"/>
            <a:ext cx="2442239" cy="565979"/>
          </a:xfrm>
          <a:prstGeom prst="rect">
            <a:avLst/>
          </a:prstGeom>
        </p:spPr>
      </p:pic>
    </p:spTree>
    <p:extLst>
      <p:ext uri="{BB962C8B-B14F-4D97-AF65-F5344CB8AC3E}">
        <p14:creationId xmlns:p14="http://schemas.microsoft.com/office/powerpoint/2010/main" val="181843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2" pos="72" userDrawn="1">
          <p15:clr>
            <a:srgbClr val="FBAE40"/>
          </p15:clr>
        </p15:guide>
        <p15:guide id="3" orient="horz" pos="1512" userDrawn="1">
          <p15:clr>
            <a:srgbClr val="FBAE40"/>
          </p15:clr>
        </p15:guide>
        <p15:guide id="4" orient="horz" pos="30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ssage">
    <p:spTree>
      <p:nvGrpSpPr>
        <p:cNvPr id="1" name=""/>
        <p:cNvGrpSpPr/>
        <p:nvPr/>
      </p:nvGrpSpPr>
      <p:grpSpPr>
        <a:xfrm>
          <a:off x="0" y="0"/>
          <a:ext cx="0" cy="0"/>
          <a:chOff x="0" y="0"/>
          <a:chExt cx="0" cy="0"/>
        </a:xfrm>
      </p:grpSpPr>
      <p:sp>
        <p:nvSpPr>
          <p:cNvPr id="8" name="Rectangle 23">
            <a:extLst>
              <a:ext uri="{FF2B5EF4-FFF2-40B4-BE49-F238E27FC236}">
                <a16:creationId xmlns:a16="http://schemas.microsoft.com/office/drawing/2014/main" id="{0E16E6FC-CA69-4661-BACB-AC8D5D8D32B0}"/>
              </a:ext>
            </a:extLst>
          </p:cNvPr>
          <p:cNvSpPr/>
          <p:nvPr userDrawn="1"/>
        </p:nvSpPr>
        <p:spPr>
          <a:xfrm>
            <a:off x="-27000" y="-27000"/>
            <a:ext cx="9180000" cy="4827600"/>
          </a:xfrm>
          <a:prstGeom prst="rect">
            <a:avLst/>
          </a:prstGeom>
          <a:solidFill>
            <a:srgbClr val="E5E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99"/>
          </a:p>
        </p:txBody>
      </p:sp>
      <p:pic>
        <p:nvPicPr>
          <p:cNvPr id="13" name="Logo en blanco" hidden="1">
            <a:extLst>
              <a:ext uri="{FF2B5EF4-FFF2-40B4-BE49-F238E27FC236}">
                <a16:creationId xmlns:a16="http://schemas.microsoft.com/office/drawing/2014/main" id="{909D472F-C667-4E7F-B7DD-1C7467E57E7E}"/>
              </a:ext>
            </a:extLst>
          </p:cNvPr>
          <p:cNvPicPr>
            <a:picLocks noChangeAspect="1"/>
          </p:cNvPicPr>
          <p:nvPr userDrawn="1"/>
        </p:nvPicPr>
        <p:blipFill>
          <a:blip r:embed="rId2"/>
          <a:stretch>
            <a:fillRect/>
          </a:stretch>
        </p:blipFill>
        <p:spPr>
          <a:xfrm>
            <a:off x="8457694" y="4895323"/>
            <a:ext cx="399998" cy="165310"/>
          </a:xfrm>
          <a:prstGeom prst="rect">
            <a:avLst/>
          </a:prstGeom>
        </p:spPr>
      </p:pic>
      <p:sp>
        <p:nvSpPr>
          <p:cNvPr id="2" name="Título 1" hidden="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274746"/>
          </a:xfrm>
        </p:spPr>
        <p:txBody>
          <a:bodyPr wrap="square">
            <a:noAutofit/>
          </a:bodyPr>
          <a:lstStyle>
            <a:lvl1pPr>
              <a:defRPr>
                <a:solidFill>
                  <a:schemeClr val="bg1"/>
                </a:solidFill>
              </a:defRPr>
            </a:lvl1pPr>
          </a:lstStyle>
          <a:p>
            <a:r>
              <a:rPr lang="es-ES"/>
              <a:t>Título una sola línea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8" y="257175"/>
            <a:ext cx="4224743" cy="3314700"/>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2700" b="0">
                <a:solidFill>
                  <a:srgbClr val="DF0024"/>
                </a:solidFill>
                <a:latin typeface="+mn-lt"/>
              </a:defRPr>
            </a:lvl1pPr>
          </a:lstStyle>
          <a:p>
            <a:pPr lvl="0"/>
            <a:r>
              <a:rPr lang="es-ES" dirty="0"/>
              <a:t>Texto </a:t>
            </a:r>
            <a:r>
              <a:rPr lang="es-ES_tradnl" dirty="0"/>
              <a:t>libre</a:t>
            </a:r>
            <a:endParaRPr lang="es-ES" dirty="0"/>
          </a:p>
        </p:txBody>
      </p:sp>
      <p:sp>
        <p:nvSpPr>
          <p:cNvPr id="10"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6" name="CuadroTexto 11">
            <a:extLst>
              <a:ext uri="{FF2B5EF4-FFF2-40B4-BE49-F238E27FC236}">
                <a16:creationId xmlns:a16="http://schemas.microsoft.com/office/drawing/2014/main" id="{6002A1E2-3FCC-7CD8-9F2B-9259BB76F76D}"/>
              </a:ext>
            </a:extLst>
          </p:cNvPr>
          <p:cNvSpPr txBox="1"/>
          <p:nvPr userDrawn="1"/>
        </p:nvSpPr>
        <p:spPr>
          <a:xfrm>
            <a:off x="62239" y="4881436"/>
            <a:ext cx="4240995"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4" name="Imagen 10">
            <a:extLst>
              <a:ext uri="{FF2B5EF4-FFF2-40B4-BE49-F238E27FC236}">
                <a16:creationId xmlns:a16="http://schemas.microsoft.com/office/drawing/2014/main" id="{0740A5F3-B14D-A9F4-00FD-782B7F56FDF1}"/>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86DB2808-820D-C526-8CB6-268EE65DB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07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2" pos="72" userDrawn="1">
          <p15:clr>
            <a:srgbClr val="FBAE40"/>
          </p15:clr>
        </p15:guide>
        <p15:guide id="4" orient="horz" pos="30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st">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FC1ACEF-2427-4EED-9162-812072852DFB}"/>
              </a:ext>
            </a:extLst>
          </p:cNvPr>
          <p:cNvPicPr>
            <a:picLocks noChangeAspect="1"/>
          </p:cNvPicPr>
          <p:nvPr userDrawn="1"/>
        </p:nvPicPr>
        <p:blipFill>
          <a:blip r:embed="rId2"/>
          <a:stretch>
            <a:fillRect/>
          </a:stretch>
        </p:blipFill>
        <p:spPr>
          <a:xfrm>
            <a:off x="0" y="0"/>
            <a:ext cx="9143550" cy="714339"/>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274746"/>
          </a:xfrm>
        </p:spPr>
        <p:txBody>
          <a:bodyPr wrap="square">
            <a:noAutofit/>
          </a:bodyPr>
          <a:lstStyle>
            <a:lvl1pPr>
              <a:defRPr>
                <a:solidFill>
                  <a:schemeClr val="bg1"/>
                </a:solidFill>
              </a:defRPr>
            </a:lvl1pPr>
          </a:lstStyle>
          <a:p>
            <a:r>
              <a:rPr lang="es-ES"/>
              <a:t>Título una sola línea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2004687"/>
            <a:ext cx="8582031" cy="567063"/>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3600" b="1">
                <a:solidFill>
                  <a:srgbClr val="DF0024"/>
                </a:solidFill>
                <a:latin typeface="+mj-lt"/>
              </a:defRPr>
            </a:lvl1pPr>
          </a:lstStyle>
          <a:p>
            <a:pPr lvl="0"/>
            <a:r>
              <a:rPr lang="es-ES" dirty="0"/>
              <a:t>Subtítulo</a:t>
            </a:r>
            <a:endParaRPr lang="en-US" dirty="0"/>
          </a:p>
        </p:txBody>
      </p:sp>
      <p:sp>
        <p:nvSpPr>
          <p:cNvPr id="5" name="Marcador de texto 4"/>
          <p:cNvSpPr>
            <a:spLocks noGrp="1"/>
          </p:cNvSpPr>
          <p:nvPr>
            <p:ph type="body" sz="quarter" idx="11" hasCustomPrompt="1"/>
          </p:nvPr>
        </p:nvSpPr>
        <p:spPr>
          <a:xfrm>
            <a:off x="285749" y="2571750"/>
            <a:ext cx="4215211" cy="1008063"/>
          </a:xfrm>
        </p:spPr>
        <p:txBody>
          <a:bodyPr/>
          <a:lstStyle>
            <a:lvl1pPr>
              <a:defRPr baseline="0"/>
            </a:lvl1pPr>
          </a:lstStyle>
          <a:p>
            <a:pPr lvl="0"/>
            <a:r>
              <a:rPr lang="es-ES" dirty="0"/>
              <a:t>Nombre Apellidos</a:t>
            </a:r>
          </a:p>
          <a:p>
            <a:pPr lvl="0"/>
            <a:r>
              <a:rPr lang="es-ES" dirty="0"/>
              <a:t>email@gmv.com</a:t>
            </a:r>
          </a:p>
        </p:txBody>
      </p:sp>
      <p:sp>
        <p:nvSpPr>
          <p:cNvPr id="25"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7" name="CuadroTexto 11">
            <a:extLst>
              <a:ext uri="{FF2B5EF4-FFF2-40B4-BE49-F238E27FC236}">
                <a16:creationId xmlns:a16="http://schemas.microsoft.com/office/drawing/2014/main" id="{D0055549-78B9-4383-C0C5-39927E1D1B56}"/>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8" name="Imagen 10">
            <a:extLst>
              <a:ext uri="{FF2B5EF4-FFF2-40B4-BE49-F238E27FC236}">
                <a16:creationId xmlns:a16="http://schemas.microsoft.com/office/drawing/2014/main" id="{145B734D-E75E-777B-21EB-6F50798ABAA9}"/>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79ABA478-4EC1-AC55-55DF-49131AF6077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213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25B1A-13DA-48F2-97CC-488F7E946FA9}"/>
              </a:ext>
            </a:extLst>
          </p:cNvPr>
          <p:cNvSpPr>
            <a:spLocks noGrp="1"/>
          </p:cNvSpPr>
          <p:nvPr>
            <p:ph type="dt" sz="half" idx="10"/>
          </p:nvPr>
        </p:nvSpPr>
        <p:spPr/>
        <p:txBody>
          <a:bodyPr/>
          <a:lstStyle/>
          <a:p>
            <a:fld id="{1EBEDC2C-9566-46C4-900F-8681076C38C7}" type="datetimeFigureOut">
              <a:rPr lang="en-US" smtClean="0"/>
              <a:t>4/1/2025</a:t>
            </a:fld>
            <a:endParaRPr lang="en-US"/>
          </a:p>
        </p:txBody>
      </p:sp>
      <p:sp>
        <p:nvSpPr>
          <p:cNvPr id="3" name="Footer Placeholder 2">
            <a:extLst>
              <a:ext uri="{FF2B5EF4-FFF2-40B4-BE49-F238E27FC236}">
                <a16:creationId xmlns:a16="http://schemas.microsoft.com/office/drawing/2014/main" id="{76F7DC2D-8B8D-46A1-A01D-D9957831A4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DB7A6-D229-4DC2-B002-C2814599B30E}"/>
              </a:ext>
            </a:extLst>
          </p:cNvPr>
          <p:cNvSpPr>
            <a:spLocks noGrp="1"/>
          </p:cNvSpPr>
          <p:nvPr>
            <p:ph type="sldNum" sz="quarter" idx="12"/>
          </p:nvPr>
        </p:nvSpPr>
        <p:spPr/>
        <p:txBody>
          <a:bodyPr/>
          <a:lstStyle/>
          <a:p>
            <a:fld id="{3F287D8E-B526-4108-B59A-A5F69F84E9E0}" type="slidenum">
              <a:rPr lang="en-US" smtClean="0"/>
              <a:t>‹#›</a:t>
            </a:fld>
            <a:endParaRPr lang="en-US"/>
          </a:p>
        </p:txBody>
      </p:sp>
    </p:spTree>
    <p:extLst>
      <p:ext uri="{BB962C8B-B14F-4D97-AF65-F5344CB8AC3E}">
        <p14:creationId xmlns:p14="http://schemas.microsoft.com/office/powerpoint/2010/main" val="278861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359100" y="1176720"/>
            <a:ext cx="84240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Date Placeholder 6"/>
          <p:cNvSpPr>
            <a:spLocks noGrp="1"/>
          </p:cNvSpPr>
          <p:nvPr>
            <p:ph type="dt" sz="half" idx="10"/>
          </p:nvPr>
        </p:nvSpPr>
        <p:spPr/>
        <p:txBody>
          <a:bodyPr/>
          <a:lstStyle/>
          <a:p>
            <a:r>
              <a:rPr lang="en-US"/>
              <a:t>13 December 2023</a:t>
            </a:r>
            <a:endParaRPr lang="en-GB"/>
          </a:p>
        </p:txBody>
      </p:sp>
      <p:sp>
        <p:nvSpPr>
          <p:cNvPr id="8" name="Footer Placeholder 7"/>
          <p:cNvSpPr>
            <a:spLocks noGrp="1"/>
          </p:cNvSpPr>
          <p:nvPr>
            <p:ph type="ftr" sz="quarter" idx="11"/>
          </p:nvPr>
        </p:nvSpPr>
        <p:spPr/>
        <p:txBody>
          <a:bodyPr/>
          <a:lstStyle/>
          <a:p>
            <a:r>
              <a:rPr lang="en-GB"/>
              <a:t>SPIDER Kick-Off Meeting</a:t>
            </a:r>
          </a:p>
        </p:txBody>
      </p:sp>
      <p:sp>
        <p:nvSpPr>
          <p:cNvPr id="9" name="Slide Number Placeholder 8"/>
          <p:cNvSpPr>
            <a:spLocks noGrp="1"/>
          </p:cNvSpPr>
          <p:nvPr>
            <p:ph type="sldNum" sz="quarter" idx="12"/>
          </p:nvPr>
        </p:nvSpPr>
        <p:spPr/>
        <p:txBody>
          <a:bodyPr/>
          <a:lstStyle/>
          <a:p>
            <a:fld id="{877C2003-2E6E-4ABC-B270-3E95A87ADF8A}" type="slidenum">
              <a:rPr lang="en-GB" smtClean="0"/>
              <a:t>‹#›</a:t>
            </a:fld>
            <a:endParaRPr lang="en-GB"/>
          </a:p>
        </p:txBody>
      </p:sp>
    </p:spTree>
    <p:extLst>
      <p:ext uri="{BB962C8B-B14F-4D97-AF65-F5344CB8AC3E}">
        <p14:creationId xmlns:p14="http://schemas.microsoft.com/office/powerpoint/2010/main" val="24122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1 line + Imag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05D3D2-0021-4285-9C89-642A8398ABFA}"/>
              </a:ext>
            </a:extLst>
          </p:cNvPr>
          <p:cNvPicPr>
            <a:picLocks noChangeAspect="1"/>
          </p:cNvPicPr>
          <p:nvPr userDrawn="1"/>
        </p:nvPicPr>
        <p:blipFill>
          <a:blip r:embed="rId2"/>
          <a:stretch>
            <a:fillRect/>
          </a:stretch>
        </p:blipFill>
        <p:spPr>
          <a:xfrm>
            <a:off x="0" y="0"/>
            <a:ext cx="9144000" cy="2572085"/>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274746"/>
          </a:xfrm>
        </p:spPr>
        <p:txBody>
          <a:bodyPr wrap="square">
            <a:noAutofit/>
          </a:bodyPr>
          <a:lstStyle>
            <a:lvl1pPr>
              <a:defRPr>
                <a:solidFill>
                  <a:schemeClr val="bg1"/>
                </a:solidFill>
              </a:defRPr>
            </a:lvl1pPr>
          </a:lstStyle>
          <a:p>
            <a:r>
              <a:rPr lang="es-ES"/>
              <a:t>Título una sola línea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862433"/>
            <a:ext cx="4220900" cy="158243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Subtítulo o texto de hasta 6 líneas</a:t>
            </a:r>
          </a:p>
          <a:p>
            <a:pPr lvl="0"/>
            <a:r>
              <a:rPr lang="es-ES"/>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6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a:p>
          <a:p>
            <a:pPr lvl="0"/>
            <a:endParaRPr lang="en-US"/>
          </a:p>
          <a:p>
            <a:pPr lvl="0"/>
            <a:endParaRPr lang="en-US"/>
          </a:p>
          <a:p>
            <a:pPr lvl="0"/>
            <a:endParaRPr lang="en-US"/>
          </a:p>
        </p:txBody>
      </p:sp>
      <p:sp>
        <p:nvSpPr>
          <p:cNvPr id="10" name="Marcador de posición de imagen 3">
            <a:extLst>
              <a:ext uri="{FF2B5EF4-FFF2-40B4-BE49-F238E27FC236}">
                <a16:creationId xmlns:a16="http://schemas.microsoft.com/office/drawing/2014/main" id="{09DE56AF-58EE-4A1B-9D23-619B67086879}"/>
              </a:ext>
            </a:extLst>
          </p:cNvPr>
          <p:cNvSpPr>
            <a:spLocks noGrp="1"/>
          </p:cNvSpPr>
          <p:nvPr>
            <p:ph type="pic" sz="quarter" idx="11"/>
          </p:nvPr>
        </p:nvSpPr>
        <p:spPr>
          <a:xfrm>
            <a:off x="4800600" y="342900"/>
            <a:ext cx="4356753" cy="2229185"/>
          </a:xfrm>
        </p:spPr>
        <p:txBody>
          <a:bodyPr/>
          <a:lstStyle/>
          <a:p>
            <a:r>
              <a:rPr lang="es-ES"/>
              <a:t>Haga clic en el icono para agregar una imagen</a:t>
            </a:r>
            <a:endParaRPr lang="en-US"/>
          </a:p>
        </p:txBody>
      </p:sp>
      <p:sp>
        <p:nvSpPr>
          <p:cNvPr id="14"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8F010F33-D516-60A5-82F9-CD3F94CD373F}"/>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1" name="Imagen 10">
            <a:extLst>
              <a:ext uri="{FF2B5EF4-FFF2-40B4-BE49-F238E27FC236}">
                <a16:creationId xmlns:a16="http://schemas.microsoft.com/office/drawing/2014/main" id="{3D5FECA1-EAFF-6C7A-20D0-D70341EA81E1}"/>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85D8FE17-FD8F-7388-9498-84F61464A0E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36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512" userDrawn="1">
          <p15:clr>
            <a:srgbClr val="FBAE40"/>
          </p15:clr>
        </p15:guide>
        <p15:guide id="4" orient="horz" pos="144" userDrawn="1">
          <p15:clr>
            <a:srgbClr val="9FCC3B"/>
          </p15:clr>
        </p15:guide>
        <p15:guide id="6" orient="horz" pos="1620"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1 line + Conten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05D3D2-0021-4285-9C89-642A8398ABFA}"/>
              </a:ext>
            </a:extLst>
          </p:cNvPr>
          <p:cNvPicPr>
            <a:picLocks noChangeAspect="1"/>
          </p:cNvPicPr>
          <p:nvPr userDrawn="1"/>
        </p:nvPicPr>
        <p:blipFill>
          <a:blip r:embed="rId2"/>
          <a:stretch>
            <a:fillRect/>
          </a:stretch>
        </p:blipFill>
        <p:spPr>
          <a:xfrm>
            <a:off x="0" y="0"/>
            <a:ext cx="9144000" cy="2572085"/>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274746"/>
          </a:xfrm>
        </p:spPr>
        <p:txBody>
          <a:bodyPr wrap="square">
            <a:noAutofit/>
          </a:bodyPr>
          <a:lstStyle>
            <a:lvl1pPr>
              <a:defRPr>
                <a:solidFill>
                  <a:schemeClr val="bg1"/>
                </a:solidFill>
              </a:defRPr>
            </a:lvl1pPr>
          </a:lstStyle>
          <a:p>
            <a:r>
              <a:rPr lang="es-ES"/>
              <a:t>Título una sola línea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862433"/>
            <a:ext cx="4220900" cy="1582436"/>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Los límites para otras imágenes o iconos de la biblioteca, no deben superar el marco establecido en esta diapositiva.</a:t>
            </a:r>
          </a:p>
          <a:p>
            <a:pPr lvl="0"/>
            <a:endParaRPr lang="es-ES"/>
          </a:p>
          <a:p>
            <a:pPr lvl="0"/>
            <a:r>
              <a:rPr lang="es-ES"/>
              <a:t>¿Sugerencia de ubicación en el marco?</a:t>
            </a:r>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a:p>
          <a:p>
            <a:pPr lvl="0"/>
            <a:endParaRPr lang="en-US"/>
          </a:p>
          <a:p>
            <a:pPr lvl="0"/>
            <a:endParaRPr lang="en-US"/>
          </a:p>
          <a:p>
            <a:pPr lvl="0"/>
            <a:endParaRPr lang="en-US"/>
          </a:p>
        </p:txBody>
      </p:sp>
      <p:sp>
        <p:nvSpPr>
          <p:cNvPr id="5" name="Marcador de posición de imagen 4">
            <a:extLst>
              <a:ext uri="{FF2B5EF4-FFF2-40B4-BE49-F238E27FC236}">
                <a16:creationId xmlns:a16="http://schemas.microsoft.com/office/drawing/2014/main" id="{A57CA2F4-F819-4B78-8ABF-9B30B68163A0}"/>
              </a:ext>
            </a:extLst>
          </p:cNvPr>
          <p:cNvSpPr>
            <a:spLocks noGrp="1"/>
          </p:cNvSpPr>
          <p:nvPr>
            <p:ph type="pic" sz="quarter" idx="11"/>
          </p:nvPr>
        </p:nvSpPr>
        <p:spPr>
          <a:xfrm>
            <a:off x="4954905" y="342900"/>
            <a:ext cx="3903345" cy="3771900"/>
          </a:xfrm>
        </p:spPr>
        <p:txBody>
          <a:bodyPr/>
          <a:lstStyle/>
          <a:p>
            <a:r>
              <a:rPr lang="es-ES"/>
              <a:t>Haga clic en el icono para agregar una imagen</a:t>
            </a:r>
            <a:endParaRPr lang="en-US"/>
          </a:p>
        </p:txBody>
      </p:sp>
      <p:sp>
        <p:nvSpPr>
          <p:cNvPr id="13"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7" name="CuadroTexto 11">
            <a:extLst>
              <a:ext uri="{FF2B5EF4-FFF2-40B4-BE49-F238E27FC236}">
                <a16:creationId xmlns:a16="http://schemas.microsoft.com/office/drawing/2014/main" id="{24122249-B560-E90B-3435-8D4E6895F421}"/>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0" name="Imagen 10">
            <a:extLst>
              <a:ext uri="{FF2B5EF4-FFF2-40B4-BE49-F238E27FC236}">
                <a16:creationId xmlns:a16="http://schemas.microsoft.com/office/drawing/2014/main" id="{38328E88-D56A-5E7A-89D8-545114851580}"/>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9712C2FD-45EF-7E7A-2D3E-A4EFA47A124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608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5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2 line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05D3D2-0021-4285-9C89-642A8398ABFA}"/>
              </a:ext>
            </a:extLst>
          </p:cNvPr>
          <p:cNvPicPr>
            <a:picLocks noChangeAspect="1"/>
          </p:cNvPicPr>
          <p:nvPr userDrawn="1"/>
        </p:nvPicPr>
        <p:blipFill>
          <a:blip r:embed="rId2"/>
          <a:stretch>
            <a:fillRect/>
          </a:stretch>
        </p:blipFill>
        <p:spPr>
          <a:xfrm>
            <a:off x="0" y="0"/>
            <a:ext cx="9144000" cy="2572085"/>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646221"/>
          </a:xfrm>
        </p:spPr>
        <p:txBody>
          <a:bodyPr wrap="square">
            <a:noAutofit/>
          </a:bodyPr>
          <a:lstStyle>
            <a:lvl1pPr>
              <a:defRPr>
                <a:solidFill>
                  <a:schemeClr val="bg1"/>
                </a:solidFill>
              </a:defRPr>
            </a:lvl1pPr>
          </a:lstStyle>
          <a:p>
            <a:r>
              <a:rPr lang="es-ES"/>
              <a:t>Título 2 líneas</a:t>
            </a:r>
            <a:br>
              <a:rPr lang="es-ES"/>
            </a:br>
            <a:r>
              <a:rPr lang="es-ES"/>
              <a:t>Esta es la segunda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176758"/>
            <a:ext cx="4220900" cy="1223542"/>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Subtítulo o texto de hasta 4 líneas</a:t>
            </a:r>
          </a:p>
          <a:p>
            <a:pPr lvl="0"/>
            <a:r>
              <a:rPr lang="es-ES"/>
              <a:t>Subtítulo o texto de hasta 4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4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4 líneas</a:t>
            </a:r>
            <a:endParaRPr lang="en-US"/>
          </a:p>
          <a:p>
            <a:pPr lvl="0"/>
            <a:endParaRPr lang="en-US"/>
          </a:p>
          <a:p>
            <a:pPr lvl="0"/>
            <a:endParaRPr lang="en-US"/>
          </a:p>
          <a:p>
            <a:pPr lvl="0"/>
            <a:endParaRPr lang="en-US"/>
          </a:p>
        </p:txBody>
      </p:sp>
      <p:sp>
        <p:nvSpPr>
          <p:cNvPr id="10"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99CEBE62-7939-2E7C-6CD2-600CDA349529}"/>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8" name="Imagen 10">
            <a:extLst>
              <a:ext uri="{FF2B5EF4-FFF2-40B4-BE49-F238E27FC236}">
                <a16:creationId xmlns:a16="http://schemas.microsoft.com/office/drawing/2014/main" id="{2A4105C7-29FC-94EA-22F5-7964FF473764}"/>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AD5DC9C9-7E6E-3E93-9615-1651BE8430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6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512" userDrawn="1">
          <p15:clr>
            <a:srgbClr val="FBAE40"/>
          </p15:clr>
        </p15:guide>
        <p15:guide id="4" orient="horz" pos="558" userDrawn="1">
          <p15:clr>
            <a:srgbClr val="FBAE40"/>
          </p15:clr>
        </p15:guide>
        <p15:guide id="5" orient="horz" pos="8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2 lines + Imag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05D3D2-0021-4285-9C89-642A8398ABFA}"/>
              </a:ext>
            </a:extLst>
          </p:cNvPr>
          <p:cNvPicPr>
            <a:picLocks noChangeAspect="1"/>
          </p:cNvPicPr>
          <p:nvPr userDrawn="1"/>
        </p:nvPicPr>
        <p:blipFill>
          <a:blip r:embed="rId2"/>
          <a:stretch>
            <a:fillRect/>
          </a:stretch>
        </p:blipFill>
        <p:spPr>
          <a:xfrm>
            <a:off x="0" y="0"/>
            <a:ext cx="9144000" cy="2572085"/>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646221"/>
          </a:xfrm>
        </p:spPr>
        <p:txBody>
          <a:bodyPr wrap="square">
            <a:noAutofit/>
          </a:bodyPr>
          <a:lstStyle>
            <a:lvl1pPr>
              <a:defRPr>
                <a:solidFill>
                  <a:schemeClr val="bg1"/>
                </a:solidFill>
              </a:defRPr>
            </a:lvl1pPr>
          </a:lstStyle>
          <a:p>
            <a:r>
              <a:rPr lang="es-ES"/>
              <a:t>Título 2 líneas</a:t>
            </a:r>
            <a:br>
              <a:rPr lang="es-ES"/>
            </a:br>
            <a:r>
              <a:rPr lang="es-ES"/>
              <a:t>Esta es la segunda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176758"/>
            <a:ext cx="4220900" cy="1223542"/>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Subtítulo o texto de hasta 4 líneas</a:t>
            </a:r>
          </a:p>
          <a:p>
            <a:pPr lvl="0"/>
            <a:r>
              <a:rPr lang="es-ES"/>
              <a:t>Subtítulo o texto de hasta 4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4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4 líneas</a:t>
            </a:r>
            <a:endParaRPr lang="en-US"/>
          </a:p>
          <a:p>
            <a:pPr lvl="0"/>
            <a:endParaRPr lang="en-US"/>
          </a:p>
          <a:p>
            <a:pPr lvl="0"/>
            <a:endParaRPr lang="en-US"/>
          </a:p>
          <a:p>
            <a:pPr lvl="0"/>
            <a:endParaRPr lang="en-US"/>
          </a:p>
        </p:txBody>
      </p:sp>
      <p:sp>
        <p:nvSpPr>
          <p:cNvPr id="10" name="Marcador de posición de imagen 3">
            <a:extLst>
              <a:ext uri="{FF2B5EF4-FFF2-40B4-BE49-F238E27FC236}">
                <a16:creationId xmlns:a16="http://schemas.microsoft.com/office/drawing/2014/main" id="{C8A4F127-C675-44B7-B4EA-2EDC5DBD2A8D}"/>
              </a:ext>
            </a:extLst>
          </p:cNvPr>
          <p:cNvSpPr>
            <a:spLocks noGrp="1"/>
          </p:cNvSpPr>
          <p:nvPr>
            <p:ph type="pic" sz="quarter" idx="11"/>
          </p:nvPr>
        </p:nvSpPr>
        <p:spPr>
          <a:xfrm>
            <a:off x="4800600" y="342900"/>
            <a:ext cx="4356753" cy="2229185"/>
          </a:xfrm>
        </p:spPr>
        <p:txBody>
          <a:bodyPr/>
          <a:lstStyle/>
          <a:p>
            <a:r>
              <a:rPr lang="es-ES"/>
              <a:t>Haga clic en el icono para agregar una imagen</a:t>
            </a:r>
            <a:endParaRPr lang="en-US"/>
          </a:p>
        </p:txBody>
      </p:sp>
      <p:sp>
        <p:nvSpPr>
          <p:cNvPr id="18"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24" name="CuadroTexto 11">
            <a:extLst>
              <a:ext uri="{FF2B5EF4-FFF2-40B4-BE49-F238E27FC236}">
                <a16:creationId xmlns:a16="http://schemas.microsoft.com/office/drawing/2014/main" id="{9E41D465-7FE8-7FED-4213-F8035156E581}"/>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3" name="Imagen 10">
            <a:extLst>
              <a:ext uri="{FF2B5EF4-FFF2-40B4-BE49-F238E27FC236}">
                <a16:creationId xmlns:a16="http://schemas.microsoft.com/office/drawing/2014/main" id="{A449574C-1DA5-12CC-EDF5-73B7C56F621F}"/>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4" name="Picture 3">
            <a:extLst>
              <a:ext uri="{FF2B5EF4-FFF2-40B4-BE49-F238E27FC236}">
                <a16:creationId xmlns:a16="http://schemas.microsoft.com/office/drawing/2014/main" id="{B4F05BC6-FECE-2717-9033-6B1A0DB0EF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73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1512" userDrawn="1">
          <p15:clr>
            <a:srgbClr val="FBAE40"/>
          </p15:clr>
        </p15:guide>
        <p15:guide id="4" orient="horz" pos="558" userDrawn="1">
          <p15:clr>
            <a:srgbClr val="FBAE40"/>
          </p15:clr>
        </p15:guide>
        <p15:guide id="5"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3 line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AAFE610-1806-4F41-9644-3EA838F17BEB}"/>
              </a:ext>
            </a:extLst>
          </p:cNvPr>
          <p:cNvPicPr>
            <a:picLocks noChangeAspect="1"/>
          </p:cNvPicPr>
          <p:nvPr userDrawn="1"/>
        </p:nvPicPr>
        <p:blipFill>
          <a:blip r:embed="rId2"/>
          <a:stretch>
            <a:fillRect/>
          </a:stretch>
        </p:blipFill>
        <p:spPr>
          <a:xfrm>
            <a:off x="1" y="2"/>
            <a:ext cx="9143709" cy="4000893"/>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8"/>
            <a:ext cx="4220900" cy="1001054"/>
          </a:xfrm>
        </p:spPr>
        <p:txBody>
          <a:bodyPr wrap="square">
            <a:noAutofit/>
          </a:bodyPr>
          <a:lstStyle>
            <a:lvl1pPr>
              <a:defRPr>
                <a:solidFill>
                  <a:schemeClr val="bg1"/>
                </a:solidFill>
              </a:defRPr>
            </a:lvl1pPr>
          </a:lstStyle>
          <a:p>
            <a:r>
              <a:rPr lang="es-ES"/>
              <a:t>Título 3 líneas</a:t>
            </a:r>
            <a:br>
              <a:rPr lang="es-ES"/>
            </a:br>
            <a:r>
              <a:rPr lang="es-ES"/>
              <a:t>Esta es la segunda</a:t>
            </a:r>
            <a:br>
              <a:rPr lang="es-ES"/>
            </a:br>
            <a:r>
              <a:rPr lang="es-ES"/>
              <a:t>Esta es la tercera.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498227"/>
            <a:ext cx="4220900" cy="2330823"/>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dirty="0"/>
              <a:t>Subtítulo o texto de hasta 8 líneas</a:t>
            </a:r>
          </a:p>
          <a:p>
            <a:pPr lvl="0"/>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a:p>
            <a:pPr lvl="0"/>
            <a:endParaRPr lang="en-US" dirty="0"/>
          </a:p>
          <a:p>
            <a:pPr lvl="0"/>
            <a:endParaRPr lang="en-US" dirty="0"/>
          </a:p>
        </p:txBody>
      </p:sp>
      <p:sp>
        <p:nvSpPr>
          <p:cNvPr id="17"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A0EDD9AF-748B-EB0F-CD8E-08D3104CEEF5}"/>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8" name="Imagen 10">
            <a:extLst>
              <a:ext uri="{FF2B5EF4-FFF2-40B4-BE49-F238E27FC236}">
                <a16:creationId xmlns:a16="http://schemas.microsoft.com/office/drawing/2014/main" id="{E2188CC9-9934-E23D-F75C-336E17D5D94B}"/>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2158922F-ED7E-B5E1-10A2-C7076221CD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3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2412" userDrawn="1">
          <p15:clr>
            <a:srgbClr val="FBAE40"/>
          </p15:clr>
        </p15:guide>
        <p15:guide id="4" orient="horz" pos="756" userDrawn="1">
          <p15:clr>
            <a:srgbClr val="FBAE40"/>
          </p15:clr>
        </p15:guide>
        <p15:guide id="5" orient="horz" pos="10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3 lines + Image">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AAFE610-1806-4F41-9644-3EA838F17BEB}"/>
              </a:ext>
            </a:extLst>
          </p:cNvPr>
          <p:cNvPicPr>
            <a:picLocks noChangeAspect="1"/>
          </p:cNvPicPr>
          <p:nvPr userDrawn="1"/>
        </p:nvPicPr>
        <p:blipFill>
          <a:blip r:embed="rId2"/>
          <a:stretch>
            <a:fillRect/>
          </a:stretch>
        </p:blipFill>
        <p:spPr>
          <a:xfrm>
            <a:off x="1" y="2"/>
            <a:ext cx="9143709" cy="4000893"/>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8"/>
            <a:ext cx="4220900" cy="1001054"/>
          </a:xfrm>
        </p:spPr>
        <p:txBody>
          <a:bodyPr wrap="square">
            <a:noAutofit/>
          </a:bodyPr>
          <a:lstStyle>
            <a:lvl1pPr>
              <a:defRPr>
                <a:solidFill>
                  <a:schemeClr val="bg1"/>
                </a:solidFill>
              </a:defRPr>
            </a:lvl1pPr>
          </a:lstStyle>
          <a:p>
            <a:r>
              <a:rPr lang="es-ES"/>
              <a:t>Título 3 líneas</a:t>
            </a:r>
            <a:br>
              <a:rPr lang="es-ES"/>
            </a:br>
            <a:r>
              <a:rPr lang="es-ES"/>
              <a:t>Esta es la segunda</a:t>
            </a:r>
            <a:br>
              <a:rPr lang="es-ES"/>
            </a:br>
            <a:r>
              <a:rPr lang="es-ES"/>
              <a:t>Esta es la tercera.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498227"/>
            <a:ext cx="4220900" cy="2330823"/>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dirty="0"/>
              <a:t>Subtítulo o texto de hasta 8 líneas</a:t>
            </a:r>
          </a:p>
          <a:p>
            <a:pPr lvl="0"/>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dirty="0"/>
              <a:t>Subtítulo o texto de hasta 8 líneas</a:t>
            </a:r>
            <a:endParaRPr lang="en-US" dirty="0"/>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a:p>
            <a:pPr lvl="0"/>
            <a:endParaRPr lang="en-US" dirty="0"/>
          </a:p>
          <a:p>
            <a:pPr lvl="0"/>
            <a:endParaRPr lang="en-US" dirty="0"/>
          </a:p>
        </p:txBody>
      </p:sp>
      <p:sp>
        <p:nvSpPr>
          <p:cNvPr id="11" name="Marcador de posición de imagen 3">
            <a:extLst>
              <a:ext uri="{FF2B5EF4-FFF2-40B4-BE49-F238E27FC236}">
                <a16:creationId xmlns:a16="http://schemas.microsoft.com/office/drawing/2014/main" id="{DA9B49BB-42E5-473F-BCC6-E7D70E76BE6B}"/>
              </a:ext>
            </a:extLst>
          </p:cNvPr>
          <p:cNvSpPr>
            <a:spLocks noGrp="1"/>
          </p:cNvSpPr>
          <p:nvPr>
            <p:ph type="pic" sz="quarter" idx="11"/>
          </p:nvPr>
        </p:nvSpPr>
        <p:spPr>
          <a:xfrm>
            <a:off x="4800600" y="342900"/>
            <a:ext cx="4356753" cy="3657995"/>
          </a:xfrm>
        </p:spPr>
        <p:txBody>
          <a:bodyPr/>
          <a:lstStyle/>
          <a:p>
            <a:r>
              <a:rPr lang="es-ES"/>
              <a:t>Haga clic en el icono para agregar una imagen</a:t>
            </a:r>
            <a:endParaRPr lang="en-US"/>
          </a:p>
        </p:txBody>
      </p:sp>
      <p:sp>
        <p:nvSpPr>
          <p:cNvPr id="19"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6CA083C6-FC5B-6937-ACD4-60AC1853B7CA}"/>
              </a:ext>
            </a:extLst>
          </p:cNvPr>
          <p:cNvSpPr txBox="1"/>
          <p:nvPr userDrawn="1"/>
        </p:nvSpPr>
        <p:spPr>
          <a:xfrm>
            <a:off x="179512" y="482219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15" name="Imagen 10">
            <a:extLst>
              <a:ext uri="{FF2B5EF4-FFF2-40B4-BE49-F238E27FC236}">
                <a16:creationId xmlns:a16="http://schemas.microsoft.com/office/drawing/2014/main" id="{F2094A2A-9FE7-5916-089C-C2E1102EF0C9}"/>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41FBB473-DC71-AFB3-3A85-85CA4127DD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40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4" orient="horz" pos="756" userDrawn="1">
          <p15:clr>
            <a:srgbClr val="FBAE40"/>
          </p15:clr>
        </p15:guide>
        <p15:guide id="5" orient="horz" pos="10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4 line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AAFE610-1806-4F41-9644-3EA838F17BEB}"/>
              </a:ext>
            </a:extLst>
          </p:cNvPr>
          <p:cNvPicPr>
            <a:picLocks noChangeAspect="1"/>
          </p:cNvPicPr>
          <p:nvPr userDrawn="1"/>
        </p:nvPicPr>
        <p:blipFill>
          <a:blip r:embed="rId2"/>
          <a:stretch>
            <a:fillRect/>
          </a:stretch>
        </p:blipFill>
        <p:spPr>
          <a:xfrm>
            <a:off x="1" y="2"/>
            <a:ext cx="9143709" cy="4000893"/>
          </a:xfrm>
          <a:prstGeom prst="rect">
            <a:avLst/>
          </a:prstGeom>
        </p:spPr>
      </p:pic>
      <p:sp>
        <p:nvSpPr>
          <p:cNvPr id="2" name="Título 1">
            <a:extLst>
              <a:ext uri="{FF2B5EF4-FFF2-40B4-BE49-F238E27FC236}">
                <a16:creationId xmlns:a16="http://schemas.microsoft.com/office/drawing/2014/main" id="{8FB120B2-282D-4EB9-81B6-CE4002604BAC}"/>
              </a:ext>
            </a:extLst>
          </p:cNvPr>
          <p:cNvSpPr>
            <a:spLocks noGrp="1"/>
          </p:cNvSpPr>
          <p:nvPr>
            <p:ph type="title" hasCustomPrompt="1"/>
          </p:nvPr>
        </p:nvSpPr>
        <p:spPr>
          <a:xfrm>
            <a:off x="280061" y="325329"/>
            <a:ext cx="4220900" cy="1303052"/>
          </a:xfrm>
        </p:spPr>
        <p:txBody>
          <a:bodyPr wrap="square">
            <a:noAutofit/>
          </a:bodyPr>
          <a:lstStyle>
            <a:lvl1pPr>
              <a:defRPr>
                <a:solidFill>
                  <a:schemeClr val="bg1"/>
                </a:solidFill>
              </a:defRPr>
            </a:lvl1pPr>
          </a:lstStyle>
          <a:p>
            <a:r>
              <a:rPr lang="es-ES"/>
              <a:t>Título 4 líneas</a:t>
            </a:r>
            <a:br>
              <a:rPr lang="es-ES"/>
            </a:br>
            <a:r>
              <a:rPr lang="es-ES"/>
              <a:t>Esta es la segunda</a:t>
            </a:r>
            <a:br>
              <a:rPr lang="es-ES"/>
            </a:br>
            <a:r>
              <a:rPr lang="es-ES"/>
              <a:t>Esta es la tercera</a:t>
            </a:r>
            <a:br>
              <a:rPr lang="es-ES"/>
            </a:br>
            <a:r>
              <a:rPr lang="es-ES"/>
              <a:t>Esta es la cuarta.</a:t>
            </a:r>
            <a:endParaRPr lang="en-US"/>
          </a:p>
        </p:txBody>
      </p:sp>
      <p:sp>
        <p:nvSpPr>
          <p:cNvPr id="9"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276219" y="1785938"/>
            <a:ext cx="4220900" cy="2057400"/>
          </a:xfrm>
        </p:spPr>
        <p:txBody>
          <a:bodyPr/>
          <a:lstStyle>
            <a:lvl1pPr marL="0" marR="0" indent="0" algn="l" defTabSz="45685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lvl="0"/>
            <a:r>
              <a:rPr lang="es-ES"/>
              <a:t>Subtítulo o texto de hasta 7 líneas</a:t>
            </a:r>
          </a:p>
          <a:p>
            <a:pPr lvl="0"/>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endParaRPr lang="en-US"/>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p>
          <a:p>
            <a:pPr marL="0" marR="0" lvl="0" indent="0" algn="l" defTabSz="456850" rtl="0" eaLnBrk="1" fontAlgn="auto" latinLnBrk="0" hangingPunct="1">
              <a:lnSpc>
                <a:spcPct val="100000"/>
              </a:lnSpc>
              <a:spcBef>
                <a:spcPct val="20000"/>
              </a:spcBef>
              <a:spcAft>
                <a:spcPts val="0"/>
              </a:spcAft>
              <a:buClrTx/>
              <a:buSzTx/>
              <a:buFont typeface="Arial"/>
              <a:buNone/>
              <a:tabLst/>
              <a:defRPr/>
            </a:pPr>
            <a:r>
              <a:rPr lang="es-ES"/>
              <a:t>Subtítulo o texto de hasta 7 líneas</a:t>
            </a:r>
            <a:endParaRPr lang="en-US"/>
          </a:p>
          <a:p>
            <a:pPr marL="0" marR="0" lvl="0" indent="0" algn="l" defTabSz="456850" rtl="0" eaLnBrk="1" fontAlgn="auto" latinLnBrk="0" hangingPunct="1">
              <a:lnSpc>
                <a:spcPct val="100000"/>
              </a:lnSpc>
              <a:spcBef>
                <a:spcPct val="20000"/>
              </a:spcBef>
              <a:spcAft>
                <a:spcPts val="0"/>
              </a:spcAft>
              <a:buClrTx/>
              <a:buSzTx/>
              <a:buFont typeface="Arial"/>
              <a:buNone/>
              <a:tabLst/>
              <a:defRPr/>
            </a:pPr>
            <a:endParaRPr lang="en-US"/>
          </a:p>
          <a:p>
            <a:pPr lvl="0"/>
            <a:endParaRPr lang="en-US"/>
          </a:p>
          <a:p>
            <a:pPr lvl="0"/>
            <a:endParaRPr lang="en-US"/>
          </a:p>
          <a:p>
            <a:pPr lvl="0"/>
            <a:endParaRPr lang="en-US"/>
          </a:p>
        </p:txBody>
      </p:sp>
      <p:sp>
        <p:nvSpPr>
          <p:cNvPr id="18"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
        <p:nvSpPr>
          <p:cNvPr id="5" name="CuadroTexto 11">
            <a:extLst>
              <a:ext uri="{FF2B5EF4-FFF2-40B4-BE49-F238E27FC236}">
                <a16:creationId xmlns:a16="http://schemas.microsoft.com/office/drawing/2014/main" id="{450772B3-80DC-9696-5AC0-74CCF89BA229}"/>
              </a:ext>
            </a:extLst>
          </p:cNvPr>
          <p:cNvSpPr txBox="1"/>
          <p:nvPr userDrawn="1"/>
        </p:nvSpPr>
        <p:spPr>
          <a:xfrm>
            <a:off x="179512" y="4666633"/>
            <a:ext cx="4331408" cy="197829"/>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n-GB" sz="750" noProof="0" dirty="0"/>
              <a:t>CONVOY</a:t>
            </a:r>
          </a:p>
        </p:txBody>
      </p:sp>
      <p:pic>
        <p:nvPicPr>
          <p:cNvPr id="8" name="Imagen 10">
            <a:extLst>
              <a:ext uri="{FF2B5EF4-FFF2-40B4-BE49-F238E27FC236}">
                <a16:creationId xmlns:a16="http://schemas.microsoft.com/office/drawing/2014/main" id="{CCB16A15-6C08-9BE3-4DF8-19E8B9E41FC7}"/>
              </a:ext>
            </a:extLst>
          </p:cNvPr>
          <p:cNvPicPr>
            <a:picLocks noChangeAspect="1"/>
          </p:cNvPicPr>
          <p:nvPr userDrawn="1"/>
        </p:nvPicPr>
        <p:blipFill>
          <a:blip r:embed="rId3"/>
          <a:stretch>
            <a:fillRect/>
          </a:stretch>
        </p:blipFill>
        <p:spPr>
          <a:xfrm>
            <a:off x="8279036" y="4788719"/>
            <a:ext cx="843484" cy="347718"/>
          </a:xfrm>
          <a:prstGeom prst="rect">
            <a:avLst/>
          </a:prstGeom>
        </p:spPr>
      </p:pic>
      <p:pic>
        <p:nvPicPr>
          <p:cNvPr id="3" name="Picture 2">
            <a:extLst>
              <a:ext uri="{FF2B5EF4-FFF2-40B4-BE49-F238E27FC236}">
                <a16:creationId xmlns:a16="http://schemas.microsoft.com/office/drawing/2014/main" id="{13A851EB-3EA1-76DD-5EA1-D4B05974D0F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776" b="15819"/>
          <a:stretch/>
        </p:blipFill>
        <p:spPr bwMode="auto">
          <a:xfrm>
            <a:off x="7596336" y="4697488"/>
            <a:ext cx="652990" cy="401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952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3" orient="horz" pos="2412" userDrawn="1">
          <p15:clr>
            <a:srgbClr val="FBAE40"/>
          </p15:clr>
        </p15:guide>
        <p15:guide id="4" orient="horz" pos="936" userDrawn="1">
          <p15:clr>
            <a:srgbClr val="FBAE40"/>
          </p15:clr>
        </p15:guide>
        <p15:guide id="5" orient="horz" pos="124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E9C6DE-11CD-458A-A5A2-137E5F4648B2}"/>
              </a:ext>
            </a:extLst>
          </p:cNvPr>
          <p:cNvSpPr>
            <a:spLocks noGrp="1"/>
          </p:cNvSpPr>
          <p:nvPr>
            <p:ph type="title"/>
          </p:nvPr>
        </p:nvSpPr>
        <p:spPr>
          <a:xfrm>
            <a:off x="263953" y="329330"/>
            <a:ext cx="8594297" cy="299320"/>
          </a:xfrm>
          <a:prstGeom prst="rect">
            <a:avLst/>
          </a:prstGeom>
        </p:spPr>
        <p:txBody>
          <a:bodyPr vert="horz" lIns="0" tIns="0" rIns="0" bIns="0" rtlCol="0" anchor="t" anchorCtr="0">
            <a:noAutofit/>
          </a:bodyPr>
          <a:lstStyle/>
          <a:p>
            <a:r>
              <a:rPr lang="es-ES" dirty="0"/>
              <a:t>Estilo de Título para el Patrón y los Diseños</a:t>
            </a:r>
            <a:endParaRPr lang="en-US" dirty="0"/>
          </a:p>
        </p:txBody>
      </p:sp>
      <p:sp>
        <p:nvSpPr>
          <p:cNvPr id="3" name="Marcador de texto 2">
            <a:extLst>
              <a:ext uri="{FF2B5EF4-FFF2-40B4-BE49-F238E27FC236}">
                <a16:creationId xmlns:a16="http://schemas.microsoft.com/office/drawing/2014/main" id="{4756722F-C78E-466A-BB05-EA991279EDD8}"/>
              </a:ext>
            </a:extLst>
          </p:cNvPr>
          <p:cNvSpPr>
            <a:spLocks noGrp="1"/>
          </p:cNvSpPr>
          <p:nvPr>
            <p:ph type="body" idx="1"/>
          </p:nvPr>
        </p:nvSpPr>
        <p:spPr>
          <a:xfrm>
            <a:off x="274218" y="866518"/>
            <a:ext cx="8584032" cy="3934082"/>
          </a:xfrm>
          <a:prstGeom prst="rect">
            <a:avLst/>
          </a:prstGeom>
        </p:spPr>
        <p:txBody>
          <a:bodyPr vert="horz" lIns="0" tIns="0" rIns="0" bIns="0" rtlCol="0">
            <a:noAutofit/>
          </a:bodyPr>
          <a:lstStyle/>
          <a:p>
            <a:pPr lvl="0"/>
            <a:r>
              <a:rPr lang="es-ES"/>
              <a:t>Estilo de texto general primer nivel</a:t>
            </a:r>
          </a:p>
          <a:p>
            <a:pPr lvl="1"/>
            <a:r>
              <a:rPr lang="es-ES"/>
              <a:t>Estilo general segundo nivel</a:t>
            </a:r>
          </a:p>
          <a:p>
            <a:pPr lvl="2"/>
            <a:r>
              <a:rPr lang="es-ES"/>
              <a:t>Estilo general tercer nivel</a:t>
            </a:r>
          </a:p>
          <a:p>
            <a:pPr lvl="3"/>
            <a:r>
              <a:rPr lang="es-ES"/>
              <a:t>Estilo general de cuarto nivel</a:t>
            </a:r>
          </a:p>
          <a:p>
            <a:pPr lvl="4"/>
            <a:r>
              <a:rPr lang="en-US"/>
              <a:t>Estilo general de quinto nivel</a:t>
            </a:r>
          </a:p>
        </p:txBody>
      </p:sp>
      <p:sp>
        <p:nvSpPr>
          <p:cNvPr id="8" name="CuadroTexto 7" hidden="1">
            <a:extLst>
              <a:ext uri="{FF2B5EF4-FFF2-40B4-BE49-F238E27FC236}">
                <a16:creationId xmlns:a16="http://schemas.microsoft.com/office/drawing/2014/main" id="{213969F6-A929-4562-8B60-4ED6529C30E3}"/>
              </a:ext>
            </a:extLst>
          </p:cNvPr>
          <p:cNvSpPr txBox="1"/>
          <p:nvPr userDrawn="1"/>
        </p:nvSpPr>
        <p:spPr>
          <a:xfrm>
            <a:off x="280040" y="4890882"/>
            <a:ext cx="2747367" cy="176213"/>
          </a:xfrm>
          <a:prstGeom prst="rect">
            <a:avLst/>
          </a:prstGeom>
        </p:spPr>
        <p:txBody>
          <a:bodyPr vert="horz" lIns="0" tIns="0" rIns="0" bIns="0" rtlCol="0" anchor="b" anchorCtr="0"/>
          <a:lstStyle>
            <a:defPPr>
              <a:defRPr lang="en-US"/>
            </a:defPPr>
            <a:lvl1pPr>
              <a:defRPr sz="2000">
                <a:solidFill>
                  <a:srgbClr val="DF0024"/>
                </a:solidFill>
                <a:cs typeface="Verdana"/>
              </a:defRPr>
            </a:lvl1pPr>
          </a:lstStyle>
          <a:p>
            <a:pPr lvl="0"/>
            <a:r>
              <a:rPr lang="es-ES" sz="750"/>
              <a:t>© GMV Property </a:t>
            </a:r>
            <a:r>
              <a:rPr lang="mr-IN" sz="750"/>
              <a:t>–</a:t>
            </a:r>
            <a:r>
              <a:rPr lang="es-ES" sz="750"/>
              <a:t> 23/9/19 - All rights reserved</a:t>
            </a:r>
            <a:endParaRPr lang="en-US" sz="750"/>
          </a:p>
        </p:txBody>
      </p:sp>
      <p:sp>
        <p:nvSpPr>
          <p:cNvPr id="5" name="Marcador N Diapo">
            <a:extLst>
              <a:ext uri="{FF2B5EF4-FFF2-40B4-BE49-F238E27FC236}">
                <a16:creationId xmlns:a16="http://schemas.microsoft.com/office/drawing/2014/main" id="{FF5440A5-7C97-44F1-8571-25C5F72BD747}"/>
              </a:ext>
            </a:extLst>
          </p:cNvPr>
          <p:cNvSpPr>
            <a:spLocks noGrp="1"/>
          </p:cNvSpPr>
          <p:nvPr>
            <p:ph type="sldNum" sz="quarter" idx="4"/>
          </p:nvPr>
        </p:nvSpPr>
        <p:spPr>
          <a:xfrm>
            <a:off x="3543137" y="4864461"/>
            <a:ext cx="2057727" cy="176213"/>
          </a:xfrm>
          <a:prstGeom prst="rect">
            <a:avLst/>
          </a:prstGeom>
        </p:spPr>
        <p:txBody>
          <a:bodyPr vert="horz" lIns="0" tIns="0" rIns="0" bIns="0" rtlCol="0" anchor="b" anchorCtr="1"/>
          <a:lstStyle>
            <a:lvl1pPr algn="ctr">
              <a:defRPr lang="en-US" sz="750" smtClean="0">
                <a:solidFill>
                  <a:srgbClr val="DF0024"/>
                </a:solidFill>
                <a:cs typeface="Verdana"/>
              </a:defRPr>
            </a:lvl1pPr>
          </a:lstStyle>
          <a:p>
            <a:fld id="{6EA1CDEB-99A0-4F13-B8D0-26CBF3AB4908}" type="slidenum">
              <a:rPr smtClean="0"/>
              <a:pPr/>
              <a:t>‹#›</a:t>
            </a:fld>
            <a:endParaRPr dirty="0"/>
          </a:p>
        </p:txBody>
      </p:sp>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77" r:id="rId1"/>
    <p:sldLayoutId id="2147483670" r:id="rId2"/>
    <p:sldLayoutId id="2147483669" r:id="rId3"/>
    <p:sldLayoutId id="2147483684" r:id="rId4"/>
    <p:sldLayoutId id="2147483671" r:id="rId5"/>
    <p:sldLayoutId id="2147483672" r:id="rId6"/>
    <p:sldLayoutId id="2147483673" r:id="rId7"/>
    <p:sldLayoutId id="2147483675" r:id="rId8"/>
    <p:sldLayoutId id="2147483674" r:id="rId9"/>
    <p:sldLayoutId id="2147483676" r:id="rId10"/>
    <p:sldLayoutId id="2147483680" r:id="rId11"/>
    <p:sldLayoutId id="2147483679" r:id="rId12"/>
    <p:sldLayoutId id="2147483655" r:id="rId13"/>
    <p:sldLayoutId id="2147483687" r:id="rId14"/>
    <p:sldLayoutId id="2147483681" r:id="rId15"/>
    <p:sldLayoutId id="2147483683" r:id="rId16"/>
    <p:sldLayoutId id="2147483657" r:id="rId17"/>
    <p:sldLayoutId id="2147483682" r:id="rId18"/>
    <p:sldLayoutId id="2147483688" r:id="rId19"/>
    <p:sldLayoutId id="2147483686" r:id="rId20"/>
    <p:sldLayoutId id="2147483685" r:id="rId21"/>
    <p:sldLayoutId id="2147483689" r:id="rId22"/>
    <p:sldLayoutId id="2147483690" r:id="rId2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6850" rtl="0" eaLnBrk="1" latinLnBrk="0" hangingPunct="1">
        <a:lnSpc>
          <a:spcPts val="2429"/>
        </a:lnSpc>
        <a:spcBef>
          <a:spcPts val="576"/>
        </a:spcBef>
        <a:buNone/>
        <a:defRPr sz="2399" b="1" kern="1200">
          <a:solidFill>
            <a:srgbClr val="DF0024"/>
          </a:solidFill>
          <a:latin typeface="+mj-lt"/>
          <a:ea typeface="+mj-ea"/>
          <a:cs typeface="Arial"/>
        </a:defRPr>
      </a:lvl1pPr>
    </p:titleStyle>
    <p:bodyStyle>
      <a:lvl1pPr marL="0" indent="0" algn="l" defTabSz="456850" rtl="0" eaLnBrk="1" latinLnBrk="0" hangingPunct="1">
        <a:spcBef>
          <a:spcPct val="20000"/>
        </a:spcBef>
        <a:buFont typeface="Arial"/>
        <a:buNone/>
        <a:defRPr sz="1499" kern="1200">
          <a:solidFill>
            <a:srgbClr val="666666"/>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p:bodyStyle>
    <p:otherStyle>
      <a:defPPr>
        <a:defRPr lang="en-US"/>
      </a:defPPr>
      <a:lvl1pPr marL="0" algn="l" defTabSz="456850" rtl="0" eaLnBrk="1" latinLnBrk="0" hangingPunct="1">
        <a:defRPr sz="1799" kern="1200">
          <a:solidFill>
            <a:schemeClr val="tx1"/>
          </a:solidFill>
          <a:latin typeface="+mn-lt"/>
          <a:ea typeface="+mn-ea"/>
          <a:cs typeface="+mn-cs"/>
        </a:defRPr>
      </a:lvl1pPr>
      <a:lvl2pPr marL="456850" algn="l" defTabSz="456850" rtl="0" eaLnBrk="1" latinLnBrk="0" hangingPunct="1">
        <a:defRPr sz="1799" kern="1200">
          <a:solidFill>
            <a:schemeClr val="tx1"/>
          </a:solidFill>
          <a:latin typeface="+mn-lt"/>
          <a:ea typeface="+mn-ea"/>
          <a:cs typeface="+mn-cs"/>
        </a:defRPr>
      </a:lvl2pPr>
      <a:lvl3pPr marL="913699" algn="l" defTabSz="456850" rtl="0" eaLnBrk="1" latinLnBrk="0" hangingPunct="1">
        <a:defRPr sz="1799" kern="1200">
          <a:solidFill>
            <a:schemeClr val="tx1"/>
          </a:solidFill>
          <a:latin typeface="+mn-lt"/>
          <a:ea typeface="+mn-ea"/>
          <a:cs typeface="+mn-cs"/>
        </a:defRPr>
      </a:lvl3pPr>
      <a:lvl4pPr marL="1370549" algn="l" defTabSz="456850" rtl="0" eaLnBrk="1" latinLnBrk="0" hangingPunct="1">
        <a:defRPr sz="1799" kern="1200">
          <a:solidFill>
            <a:schemeClr val="tx1"/>
          </a:solidFill>
          <a:latin typeface="+mn-lt"/>
          <a:ea typeface="+mn-ea"/>
          <a:cs typeface="+mn-cs"/>
        </a:defRPr>
      </a:lvl4pPr>
      <a:lvl5pPr marL="1827398" algn="l" defTabSz="456850" rtl="0" eaLnBrk="1" latinLnBrk="0" hangingPunct="1">
        <a:defRPr sz="1799" kern="1200">
          <a:solidFill>
            <a:schemeClr val="tx1"/>
          </a:solidFill>
          <a:latin typeface="+mn-lt"/>
          <a:ea typeface="+mn-ea"/>
          <a:cs typeface="+mn-cs"/>
        </a:defRPr>
      </a:lvl5pPr>
      <a:lvl6pPr marL="2284248" algn="l" defTabSz="456850" rtl="0" eaLnBrk="1" latinLnBrk="0" hangingPunct="1">
        <a:defRPr sz="1799" kern="1200">
          <a:solidFill>
            <a:schemeClr val="tx1"/>
          </a:solidFill>
          <a:latin typeface="+mn-lt"/>
          <a:ea typeface="+mn-ea"/>
          <a:cs typeface="+mn-cs"/>
        </a:defRPr>
      </a:lvl6pPr>
      <a:lvl7pPr marL="2741098" algn="l" defTabSz="456850" rtl="0" eaLnBrk="1" latinLnBrk="0" hangingPunct="1">
        <a:defRPr sz="1799" kern="1200">
          <a:solidFill>
            <a:schemeClr val="tx1"/>
          </a:solidFill>
          <a:latin typeface="+mn-lt"/>
          <a:ea typeface="+mn-ea"/>
          <a:cs typeface="+mn-cs"/>
        </a:defRPr>
      </a:lvl7pPr>
      <a:lvl8pPr marL="3197948" algn="l" defTabSz="456850" rtl="0" eaLnBrk="1" latinLnBrk="0" hangingPunct="1">
        <a:defRPr sz="1799" kern="1200">
          <a:solidFill>
            <a:schemeClr val="tx1"/>
          </a:solidFill>
          <a:latin typeface="+mn-lt"/>
          <a:ea typeface="+mn-ea"/>
          <a:cs typeface="+mn-cs"/>
        </a:defRPr>
      </a:lvl8pPr>
      <a:lvl9pPr marL="3654797" algn="l" defTabSz="45685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6" userDrawn="1">
          <p15:clr>
            <a:srgbClr val="F26B43"/>
          </p15:clr>
        </p15:guide>
        <p15:guide id="2" pos="2934" userDrawn="1">
          <p15:clr>
            <a:srgbClr val="F26B43"/>
          </p15:clr>
        </p15:guide>
        <p15:guide id="3" pos="990" userDrawn="1">
          <p15:clr>
            <a:srgbClr val="F26B43"/>
          </p15:clr>
        </p15:guide>
        <p15:guide id="4" pos="3744" userDrawn="1">
          <p15:clr>
            <a:srgbClr val="F26B43"/>
          </p15:clr>
        </p15:guide>
        <p15:guide id="5" pos="3852" userDrawn="1">
          <p15:clr>
            <a:srgbClr val="F26B43"/>
          </p15:clr>
        </p15:guide>
        <p15:guide id="6" pos="4662" userDrawn="1">
          <p15:clr>
            <a:srgbClr val="F26B43"/>
          </p15:clr>
        </p15:guide>
        <p15:guide id="7" pos="1098" userDrawn="1">
          <p15:clr>
            <a:srgbClr val="F26B43"/>
          </p15:clr>
        </p15:guide>
        <p15:guide id="8" pos="2016" userDrawn="1">
          <p15:clr>
            <a:srgbClr val="F26B43"/>
          </p15:clr>
        </p15:guide>
        <p15:guide id="9" pos="1908" userDrawn="1">
          <p15:clr>
            <a:srgbClr val="F26B43"/>
          </p15:clr>
        </p15:guide>
        <p15:guide id="10" pos="4770" userDrawn="1">
          <p15:clr>
            <a:srgbClr val="F26B43"/>
          </p15:clr>
        </p15:guide>
        <p15:guide id="16" orient="horz" pos="3024" userDrawn="1">
          <p15:clr>
            <a:srgbClr val="F26B43"/>
          </p15:clr>
        </p15:guide>
        <p15:guide id="18" orient="horz" pos="216" userDrawn="1">
          <p15:clr>
            <a:srgbClr val="9FCC3B"/>
          </p15:clr>
        </p15:guide>
        <p15:guide id="19" orient="horz" pos="360" userDrawn="1">
          <p15:clr>
            <a:srgbClr val="F26B43"/>
          </p15:clr>
        </p15:guide>
        <p15:guide id="20" pos="180" userDrawn="1">
          <p15:clr>
            <a:srgbClr val="F26B43"/>
          </p15:clr>
        </p15:guide>
        <p15:guide id="21" pos="5580" userDrawn="1">
          <p15:clr>
            <a:srgbClr val="F26B43"/>
          </p15:clr>
        </p15:guide>
        <p15:guide id="22" orient="horz" pos="6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5.jpe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64.jpeg"/><Relationship Id="rId26" Type="http://schemas.openxmlformats.org/officeDocument/2006/relationships/image" Target="../media/image71.png"/><Relationship Id="rId3" Type="http://schemas.openxmlformats.org/officeDocument/2006/relationships/image" Target="../media/image57.png"/><Relationship Id="rId21" Type="http://schemas.openxmlformats.org/officeDocument/2006/relationships/image" Target="../media/image15.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63.png"/><Relationship Id="rId25"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62.jpeg"/><Relationship Id="rId20" Type="http://schemas.openxmlformats.org/officeDocument/2006/relationships/image" Target="../media/image66.svg"/><Relationship Id="rId29"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69.png"/><Relationship Id="rId5" Type="http://schemas.openxmlformats.org/officeDocument/2006/relationships/image" Target="../media/image3.PNG"/><Relationship Id="rId15" Type="http://schemas.openxmlformats.org/officeDocument/2006/relationships/image" Target="../media/image61.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59.PNG"/><Relationship Id="rId19" Type="http://schemas.openxmlformats.org/officeDocument/2006/relationships/image" Target="../media/image65.png"/><Relationship Id="rId31" Type="http://schemas.openxmlformats.org/officeDocument/2006/relationships/image" Target="../media/image76.gif"/><Relationship Id="rId4" Type="http://schemas.openxmlformats.org/officeDocument/2006/relationships/image" Target="../media/image58.svg"/><Relationship Id="rId9" Type="http://schemas.openxmlformats.org/officeDocument/2006/relationships/image" Target="../media/image12.png"/><Relationship Id="rId14" Type="http://schemas.openxmlformats.org/officeDocument/2006/relationships/image" Target="../media/image60.jp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77.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78.svg"/><Relationship Id="rId9" Type="http://schemas.microsoft.com/office/2007/relationships/diagramDrawing" Target="../diagrams/drawing1.xml"/><Relationship Id="rId14" Type="http://schemas.microsoft.com/office/2007/relationships/diagramDrawing" Target="../diagrams/drawin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0.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8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1.wdp"/><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C3D03617-105D-4258-9D79-7C34CF87D911}"/>
              </a:ext>
            </a:extLst>
          </p:cNvPr>
          <p:cNvSpPr>
            <a:spLocks noGrp="1"/>
          </p:cNvSpPr>
          <p:nvPr>
            <p:ph type="title"/>
          </p:nvPr>
        </p:nvSpPr>
        <p:spPr>
          <a:xfrm>
            <a:off x="280061" y="325328"/>
            <a:ext cx="4363947" cy="1526341"/>
          </a:xfrm>
        </p:spPr>
        <p:txBody>
          <a:bodyPr/>
          <a:lstStyle/>
          <a:p>
            <a:br>
              <a:rPr lang="en-GB" sz="1800" b="0" i="0" u="none" strike="noStrike" baseline="0" dirty="0">
                <a:latin typeface="Arial" panose="020B0604020202020204" pitchFamily="34" charset="0"/>
              </a:rPr>
            </a:br>
            <a:r>
              <a:rPr lang="en-US" sz="1800" b="1" i="0" u="none" strike="noStrike" baseline="0" dirty="0">
                <a:latin typeface="Arial" panose="020B0604020202020204" pitchFamily="34" charset="0"/>
              </a:rPr>
              <a:t>FROM THREAT DETECTION TO NEUTRALIZATION: </a:t>
            </a:r>
            <a:r>
              <a:rPr lang="en-US" sz="1800" b="1" i="0" u="none" strike="noStrike" baseline="0" dirty="0" err="1">
                <a:latin typeface="Arial" panose="020B0604020202020204" pitchFamily="34" charset="0"/>
              </a:rPr>
              <a:t>AIDEDex</a:t>
            </a:r>
            <a:r>
              <a:rPr lang="en-US" sz="1800" b="1" i="0" u="none" strike="noStrike" baseline="0" dirty="0">
                <a:latin typeface="Arial" panose="020B0604020202020204" pitchFamily="34" charset="0"/>
              </a:rPr>
              <a:t>, CONVOY and GENIUS </a:t>
            </a:r>
            <a:endParaRPr lang="en-US" sz="1800" dirty="0">
              <a:latin typeface="+mn-lt"/>
              <a:ea typeface="+mn-ea"/>
            </a:endParaRPr>
          </a:p>
        </p:txBody>
      </p:sp>
      <p:sp>
        <p:nvSpPr>
          <p:cNvPr id="17" name="Marcador de texto 16">
            <a:extLst>
              <a:ext uri="{FF2B5EF4-FFF2-40B4-BE49-F238E27FC236}">
                <a16:creationId xmlns:a16="http://schemas.microsoft.com/office/drawing/2014/main" id="{1473EE0B-8E12-4615-A4AD-4DC3B79275D7}"/>
              </a:ext>
            </a:extLst>
          </p:cNvPr>
          <p:cNvSpPr>
            <a:spLocks noGrp="1"/>
          </p:cNvSpPr>
          <p:nvPr>
            <p:ph type="body" sz="quarter" idx="10"/>
          </p:nvPr>
        </p:nvSpPr>
        <p:spPr>
          <a:xfrm>
            <a:off x="258264" y="1916343"/>
            <a:ext cx="4220900" cy="523220"/>
          </a:xfrm>
        </p:spPr>
        <p:txBody>
          <a:bodyPr/>
          <a:lstStyle/>
          <a:p>
            <a:r>
              <a:rPr lang="en-US" sz="1600" dirty="0">
                <a:effectLst/>
                <a:latin typeface="Calibri" panose="020F0502020204030204" pitchFamily="34" charset="0"/>
                <a:ea typeface="Times New Roman" panose="02020603050405020304" pitchFamily="18" charset="0"/>
              </a:rPr>
              <a:t>EDF-2022-LS-RA-CHALLENGE-DIGIT-HTDP</a:t>
            </a:r>
          </a:p>
          <a:p>
            <a:r>
              <a:rPr lang="en-US" sz="1600" dirty="0">
                <a:latin typeface="Calibri" panose="020F0502020204030204" pitchFamily="34" charset="0"/>
              </a:rPr>
              <a:t>EDF-2023-RA-PROTMOB-DEXPLO</a:t>
            </a:r>
          </a:p>
          <a:p>
            <a:endParaRPr lang="en-US" dirty="0"/>
          </a:p>
        </p:txBody>
      </p:sp>
      <p:sp>
        <p:nvSpPr>
          <p:cNvPr id="4" name="6 Marcador de texto"/>
          <p:cNvSpPr txBox="1">
            <a:spLocks/>
          </p:cNvSpPr>
          <p:nvPr/>
        </p:nvSpPr>
        <p:spPr>
          <a:xfrm>
            <a:off x="232162" y="3507854"/>
            <a:ext cx="6916345" cy="434704"/>
          </a:xfrm>
          <a:prstGeom prst="rect">
            <a:avLst/>
          </a:prstGeom>
          <a:ln>
            <a:noFill/>
          </a:ln>
        </p:spPr>
        <p:txBody>
          <a:bodyPr/>
          <a:lstStyle>
            <a:lvl1pPr algn="l" rtl="0" eaLnBrk="1" fontAlgn="base" hangingPunct="1">
              <a:lnSpc>
                <a:spcPct val="95000"/>
              </a:lnSpc>
              <a:spcBef>
                <a:spcPct val="50000"/>
              </a:spcBef>
              <a:spcAft>
                <a:spcPct val="20000"/>
              </a:spcAft>
              <a:defRPr sz="1200">
                <a:solidFill>
                  <a:schemeClr val="tx1"/>
                </a:solidFill>
                <a:latin typeface="+mn-lt"/>
                <a:ea typeface="+mn-ea"/>
                <a:cs typeface="+mn-cs"/>
              </a:defRPr>
            </a:lvl1pPr>
            <a:lvl2pPr marL="234950" indent="-233363" algn="l" rtl="0" eaLnBrk="1" fontAlgn="base" hangingPunct="1">
              <a:lnSpc>
                <a:spcPct val="95000"/>
              </a:lnSpc>
              <a:spcBef>
                <a:spcPct val="20000"/>
              </a:spcBef>
              <a:spcAft>
                <a:spcPct val="0"/>
              </a:spcAft>
              <a:buClr>
                <a:srgbClr val="8B8D8E"/>
              </a:buClr>
              <a:buSzPct val="80000"/>
              <a:buFont typeface="Wingdings" pitchFamily="2" charset="2"/>
              <a:buChar char="n"/>
              <a:defRPr sz="1000">
                <a:solidFill>
                  <a:schemeClr val="tx1"/>
                </a:solidFill>
                <a:latin typeface="+mn-lt"/>
              </a:defRPr>
            </a:lvl2pPr>
            <a:lvl3pPr marL="457200" indent="-220663" algn="l" rtl="0" eaLnBrk="1" fontAlgn="base" hangingPunct="1">
              <a:lnSpc>
                <a:spcPct val="95000"/>
              </a:lnSpc>
              <a:spcBef>
                <a:spcPct val="25000"/>
              </a:spcBef>
              <a:spcAft>
                <a:spcPct val="0"/>
              </a:spcAft>
              <a:buChar char="–"/>
              <a:defRPr sz="1000">
                <a:solidFill>
                  <a:schemeClr val="tx1"/>
                </a:solidFill>
                <a:latin typeface="+mn-lt"/>
              </a:defRPr>
            </a:lvl3pPr>
            <a:lvl4pPr marL="692150" indent="-233363" algn="l" rtl="0" eaLnBrk="1" fontAlgn="base" hangingPunct="1">
              <a:lnSpc>
                <a:spcPct val="95000"/>
              </a:lnSpc>
              <a:spcBef>
                <a:spcPct val="25000"/>
              </a:spcBef>
              <a:spcAft>
                <a:spcPct val="0"/>
              </a:spcAft>
              <a:buSzPct val="70000"/>
              <a:buChar char="•"/>
              <a:defRPr sz="1000">
                <a:solidFill>
                  <a:schemeClr val="tx1"/>
                </a:solidFill>
                <a:latin typeface="+mn-lt"/>
              </a:defRPr>
            </a:lvl4pPr>
            <a:lvl5pPr marL="887413" indent="-193675" algn="l" rtl="0" eaLnBrk="1" fontAlgn="base" hangingPunct="1">
              <a:lnSpc>
                <a:spcPct val="95000"/>
              </a:lnSpc>
              <a:spcBef>
                <a:spcPct val="15000"/>
              </a:spcBef>
              <a:spcAft>
                <a:spcPct val="0"/>
              </a:spcAft>
              <a:buSzPct val="70000"/>
              <a:buChar char="–"/>
              <a:defRPr sz="1000">
                <a:solidFill>
                  <a:schemeClr val="tx1"/>
                </a:solidFill>
                <a:latin typeface="+mn-lt"/>
              </a:defRPr>
            </a:lvl5pPr>
            <a:lvl6pPr marL="1344613" indent="-193675" algn="l" rtl="0" eaLnBrk="1" fontAlgn="base" hangingPunct="1">
              <a:lnSpc>
                <a:spcPct val="95000"/>
              </a:lnSpc>
              <a:spcBef>
                <a:spcPct val="15000"/>
              </a:spcBef>
              <a:spcAft>
                <a:spcPct val="0"/>
              </a:spcAft>
              <a:buSzPct val="70000"/>
              <a:buChar char="–"/>
              <a:defRPr sz="1600">
                <a:solidFill>
                  <a:schemeClr val="tx1"/>
                </a:solidFill>
                <a:latin typeface="+mn-lt"/>
              </a:defRPr>
            </a:lvl6pPr>
            <a:lvl7pPr marL="1801813" indent="-193675" algn="l" rtl="0" eaLnBrk="1" fontAlgn="base" hangingPunct="1">
              <a:lnSpc>
                <a:spcPct val="95000"/>
              </a:lnSpc>
              <a:spcBef>
                <a:spcPct val="15000"/>
              </a:spcBef>
              <a:spcAft>
                <a:spcPct val="0"/>
              </a:spcAft>
              <a:buSzPct val="70000"/>
              <a:buChar char="–"/>
              <a:defRPr sz="1600">
                <a:solidFill>
                  <a:schemeClr val="tx1"/>
                </a:solidFill>
                <a:latin typeface="+mn-lt"/>
              </a:defRPr>
            </a:lvl7pPr>
            <a:lvl8pPr marL="2259013" indent="-193675" algn="l" rtl="0" eaLnBrk="1" fontAlgn="base" hangingPunct="1">
              <a:lnSpc>
                <a:spcPct val="95000"/>
              </a:lnSpc>
              <a:spcBef>
                <a:spcPct val="15000"/>
              </a:spcBef>
              <a:spcAft>
                <a:spcPct val="0"/>
              </a:spcAft>
              <a:buSzPct val="70000"/>
              <a:buChar char="–"/>
              <a:defRPr sz="1600">
                <a:solidFill>
                  <a:schemeClr val="tx1"/>
                </a:solidFill>
                <a:latin typeface="+mn-lt"/>
              </a:defRPr>
            </a:lvl8pPr>
            <a:lvl9pPr marL="2716213" indent="-193675" algn="l" rtl="0" eaLnBrk="1" fontAlgn="base" hangingPunct="1">
              <a:lnSpc>
                <a:spcPct val="95000"/>
              </a:lnSpc>
              <a:spcBef>
                <a:spcPct val="15000"/>
              </a:spcBef>
              <a:spcAft>
                <a:spcPct val="0"/>
              </a:spcAft>
              <a:buSzPct val="70000"/>
              <a:buChar char="–"/>
              <a:defRPr sz="1600">
                <a:solidFill>
                  <a:schemeClr val="tx1"/>
                </a:solidFill>
                <a:latin typeface="+mn-lt"/>
              </a:defRPr>
            </a:lvl9pPr>
          </a:lstStyle>
          <a:p>
            <a:pPr>
              <a:defRPr/>
            </a:pPr>
            <a:endParaRPr lang="en-GB" altLang="es-ES" sz="1400" dirty="0">
              <a:solidFill>
                <a:schemeClr val="bg1">
                  <a:lumMod val="50000"/>
                </a:schemeClr>
              </a:solidFill>
            </a:endParaRPr>
          </a:p>
        </p:txBody>
      </p:sp>
      <p:sp>
        <p:nvSpPr>
          <p:cNvPr id="2" name="Marcador de número de diapositiva 1"/>
          <p:cNvSpPr>
            <a:spLocks noGrp="1"/>
          </p:cNvSpPr>
          <p:nvPr>
            <p:ph type="sldNum" sz="quarter" idx="4"/>
          </p:nvPr>
        </p:nvSpPr>
        <p:spPr/>
        <p:txBody>
          <a:bodyPr/>
          <a:lstStyle/>
          <a:p>
            <a:fld id="{6EA1CDEB-99A0-4F13-B8D0-26CBF3AB4908}" type="slidenum">
              <a:rPr lang="es-ES" smtClean="0"/>
              <a:pPr/>
              <a:t>1</a:t>
            </a:fld>
            <a:endParaRPr lang="es-ES" dirty="0"/>
          </a:p>
        </p:txBody>
      </p:sp>
      <p:sp>
        <p:nvSpPr>
          <p:cNvPr id="7" name="TextBox 6">
            <a:extLst>
              <a:ext uri="{FF2B5EF4-FFF2-40B4-BE49-F238E27FC236}">
                <a16:creationId xmlns:a16="http://schemas.microsoft.com/office/drawing/2014/main" id="{336C015F-976B-6756-14B0-9FE4676D054C}"/>
              </a:ext>
            </a:extLst>
          </p:cNvPr>
          <p:cNvSpPr txBox="1"/>
          <p:nvPr/>
        </p:nvSpPr>
        <p:spPr>
          <a:xfrm>
            <a:off x="19570" y="3059066"/>
            <a:ext cx="8658445" cy="369332"/>
          </a:xfrm>
          <a:prstGeom prst="rect">
            <a:avLst/>
          </a:prstGeom>
          <a:noFill/>
        </p:spPr>
        <p:txBody>
          <a:bodyPr wrap="square" rtlCol="0">
            <a:spAutoFit/>
          </a:bodyPr>
          <a:lstStyle/>
          <a:p>
            <a:pPr algn="ctr"/>
            <a:r>
              <a:rPr lang="en-GB" dirty="0"/>
              <a:t>Mine Action 2025 - 03/04/2025</a:t>
            </a:r>
          </a:p>
        </p:txBody>
      </p:sp>
      <p:sp>
        <p:nvSpPr>
          <p:cNvPr id="5" name="TextBox 4">
            <a:extLst>
              <a:ext uri="{FF2B5EF4-FFF2-40B4-BE49-F238E27FC236}">
                <a16:creationId xmlns:a16="http://schemas.microsoft.com/office/drawing/2014/main" id="{5DB3C5E3-8A29-98D5-3D9E-B381F48202F8}"/>
              </a:ext>
            </a:extLst>
          </p:cNvPr>
          <p:cNvSpPr txBox="1"/>
          <p:nvPr/>
        </p:nvSpPr>
        <p:spPr>
          <a:xfrm>
            <a:off x="200091" y="3699778"/>
            <a:ext cx="8485668" cy="600164"/>
          </a:xfrm>
          <a:prstGeom prst="rect">
            <a:avLst/>
          </a:prstGeom>
          <a:noFill/>
        </p:spPr>
        <p:txBody>
          <a:bodyPr wrap="square">
            <a:spAutoFit/>
          </a:bodyPr>
          <a:lstStyle/>
          <a:p>
            <a:r>
              <a:rPr lang="en-IE" sz="1100" i="1" dirty="0">
                <a:effectLst/>
                <a:latin typeface="Calibri" panose="020F0502020204030204" pitchFamily="34" charset="0"/>
                <a:ea typeface="Calibri" panose="020F0502020204030204" pitchFamily="34" charset="0"/>
              </a:rPr>
              <a:t>These projects have received funding from the European Defence Fund.. Views and opinions expressed in this presentation are however those of the authors only and do not necessarily reflect those of the European Union or the Commission. Neither the European Union nor the granting authority can be held responsible for them.</a:t>
            </a:r>
            <a:endParaRPr lang="en-GB" sz="1100" dirty="0"/>
          </a:p>
        </p:txBody>
      </p:sp>
      <p:sp>
        <p:nvSpPr>
          <p:cNvPr id="3" name="Text Placeholder 1">
            <a:extLst>
              <a:ext uri="{FF2B5EF4-FFF2-40B4-BE49-F238E27FC236}">
                <a16:creationId xmlns:a16="http://schemas.microsoft.com/office/drawing/2014/main" id="{BFDD5EAB-B3E9-361C-6B8A-4BCDDD928AA3}"/>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6" name="Picture 2">
            <a:extLst>
              <a:ext uri="{FF2B5EF4-FFF2-40B4-BE49-F238E27FC236}">
                <a16:creationId xmlns:a16="http://schemas.microsoft.com/office/drawing/2014/main" id="{4E910521-D481-6B93-01ED-0051A0EC8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281" y="453975"/>
            <a:ext cx="1702373" cy="567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orange square with a black background&#10;&#10;Description automatically generated">
            <a:extLst>
              <a:ext uri="{FF2B5EF4-FFF2-40B4-BE49-F238E27FC236}">
                <a16:creationId xmlns:a16="http://schemas.microsoft.com/office/drawing/2014/main" id="{92241721-A891-6790-E2C4-3A5AF9838AE5}"/>
              </a:ext>
            </a:extLst>
          </p:cNvPr>
          <p:cNvPicPr>
            <a:picLocks noChangeAspect="1"/>
          </p:cNvPicPr>
          <p:nvPr/>
        </p:nvPicPr>
        <p:blipFill>
          <a:blip r:embed="rId4"/>
          <a:stretch>
            <a:fillRect/>
          </a:stretch>
        </p:blipFill>
        <p:spPr>
          <a:xfrm>
            <a:off x="6032217" y="1562954"/>
            <a:ext cx="2232579" cy="892414"/>
          </a:xfrm>
          <a:prstGeom prst="rect">
            <a:avLst/>
          </a:prstGeom>
        </p:spPr>
      </p:pic>
      <p:pic>
        <p:nvPicPr>
          <p:cNvPr id="9" name="Picture 8">
            <a:extLst>
              <a:ext uri="{FF2B5EF4-FFF2-40B4-BE49-F238E27FC236}">
                <a16:creationId xmlns:a16="http://schemas.microsoft.com/office/drawing/2014/main" id="{07AFE656-911A-8A08-7928-4F4D11FE7877}"/>
              </a:ext>
            </a:extLst>
          </p:cNvPr>
          <p:cNvPicPr>
            <a:picLocks noChangeAspect="1"/>
          </p:cNvPicPr>
          <p:nvPr/>
        </p:nvPicPr>
        <p:blipFill rotWithShape="1">
          <a:blip r:embed="rId5">
            <a:extLst>
              <a:ext uri="{28A0092B-C50C-407E-A947-70E740481C1C}">
                <a14:useLocalDpi xmlns:a14="http://schemas.microsoft.com/office/drawing/2010/main" val="0"/>
              </a:ext>
            </a:extLst>
          </a:blip>
          <a:srcRect t="22776" b="15819"/>
          <a:stretch/>
        </p:blipFill>
        <p:spPr bwMode="auto">
          <a:xfrm>
            <a:off x="6444208" y="4244716"/>
            <a:ext cx="1003391" cy="616213"/>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3FAC5A3F-C5EC-5A49-0A54-B1C44DA40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8322" y="265470"/>
            <a:ext cx="1028500" cy="11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3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17AE-BC5E-AD6D-B0D0-00A5FEC1742A}"/>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11E2138-2644-A694-1494-FFBB003485AC}"/>
              </a:ext>
            </a:extLst>
          </p:cNvPr>
          <p:cNvSpPr>
            <a:spLocks noGrp="1"/>
          </p:cNvSpPr>
          <p:nvPr>
            <p:ph type="title"/>
          </p:nvPr>
        </p:nvSpPr>
        <p:spPr/>
        <p:txBody>
          <a:bodyPr/>
          <a:lstStyle/>
          <a:p>
            <a:r>
              <a:rPr lang="en-GB" sz="3200" dirty="0"/>
              <a:t>03. CONVOY</a:t>
            </a:r>
          </a:p>
        </p:txBody>
      </p:sp>
      <p:sp>
        <p:nvSpPr>
          <p:cNvPr id="15" name="Slide Number Placeholder 14">
            <a:extLst>
              <a:ext uri="{FF2B5EF4-FFF2-40B4-BE49-F238E27FC236}">
                <a16:creationId xmlns:a16="http://schemas.microsoft.com/office/drawing/2014/main" id="{1B45DD5C-F9CD-B8E1-16F1-AB9F22F8A710}"/>
              </a:ext>
            </a:extLst>
          </p:cNvPr>
          <p:cNvSpPr>
            <a:spLocks noGrp="1"/>
          </p:cNvSpPr>
          <p:nvPr>
            <p:ph type="sldNum" sz="quarter" idx="4"/>
          </p:nvPr>
        </p:nvSpPr>
        <p:spPr/>
        <p:txBody>
          <a:bodyPr/>
          <a:lstStyle/>
          <a:p>
            <a:fld id="{6EA1CDEB-99A0-4F13-B8D0-26CBF3AB4908}" type="slidenum">
              <a:rPr lang="en-US" smtClean="0"/>
              <a:pPr/>
              <a:t>10</a:t>
            </a:fld>
            <a:endParaRPr lang="en-US" dirty="0"/>
          </a:p>
        </p:txBody>
      </p:sp>
    </p:spTree>
    <p:extLst>
      <p:ext uri="{BB962C8B-B14F-4D97-AF65-F5344CB8AC3E}">
        <p14:creationId xmlns:p14="http://schemas.microsoft.com/office/powerpoint/2010/main" val="365557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video game&#10;&#10;Description automatically generated">
            <a:extLst>
              <a:ext uri="{FF2B5EF4-FFF2-40B4-BE49-F238E27FC236}">
                <a16:creationId xmlns:a16="http://schemas.microsoft.com/office/drawing/2014/main" id="{5B7F7263-A48C-EEFD-5F11-B641D18409F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5406" r="18018"/>
          <a:stretch/>
        </p:blipFill>
        <p:spPr>
          <a:xfrm>
            <a:off x="965321" y="1071423"/>
            <a:ext cx="7109316" cy="3620756"/>
          </a:xfrm>
          <a:prstGeom prst="rect">
            <a:avLst/>
          </a:prstGeom>
          <a:noFill/>
        </p:spPr>
      </p:pic>
      <p:sp>
        <p:nvSpPr>
          <p:cNvPr id="5" name="Marcador de número de diapositiva 4"/>
          <p:cNvSpPr>
            <a:spLocks noGrp="1"/>
          </p:cNvSpPr>
          <p:nvPr>
            <p:ph type="sldNum" sz="quarter" idx="4"/>
          </p:nvPr>
        </p:nvSpPr>
        <p:spPr>
          <a:xfrm>
            <a:off x="3543137" y="4864461"/>
            <a:ext cx="2057727" cy="176213"/>
          </a:xfrm>
        </p:spPr>
        <p:txBody>
          <a:bodyPr vert="horz" lIns="0" tIns="0" rIns="0" bIns="0" rtlCol="0" anchor="b" anchorCtr="1">
            <a:normAutofit/>
          </a:bodyPr>
          <a:lstStyle/>
          <a:p>
            <a:pPr>
              <a:spcAft>
                <a:spcPts val="600"/>
              </a:spcAft>
            </a:pPr>
            <a:fld id="{6EA1CDEB-99A0-4F13-B8D0-26CBF3AB4908}" type="slidenum">
              <a:rPr lang="en-US" smtClean="0"/>
              <a:pPr>
                <a:spcAft>
                  <a:spcPts val="600"/>
                </a:spcAft>
              </a:pPr>
              <a:t>11</a:t>
            </a:fld>
            <a:endParaRPr lang="en-US"/>
          </a:p>
        </p:txBody>
      </p:sp>
      <p:sp>
        <p:nvSpPr>
          <p:cNvPr id="18" name="Título 17">
            <a:extLst>
              <a:ext uri="{FF2B5EF4-FFF2-40B4-BE49-F238E27FC236}">
                <a16:creationId xmlns:a16="http://schemas.microsoft.com/office/drawing/2014/main" id="{2F45FB8C-60DB-4066-9464-ADB06C95204A}"/>
              </a:ext>
            </a:extLst>
          </p:cNvPr>
          <p:cNvSpPr>
            <a:spLocks noGrp="1"/>
          </p:cNvSpPr>
          <p:nvPr>
            <p:ph type="title"/>
          </p:nvPr>
        </p:nvSpPr>
        <p:spPr>
          <a:xfrm>
            <a:off x="280800" y="329330"/>
            <a:ext cx="4239179" cy="670795"/>
          </a:xfrm>
        </p:spPr>
        <p:txBody>
          <a:bodyPr vert="horz" wrap="square" lIns="0" tIns="0" rIns="0" bIns="0" rtlCol="0" anchor="t" anchorCtr="0">
            <a:normAutofit/>
          </a:bodyPr>
          <a:lstStyle/>
          <a:p>
            <a:r>
              <a:rPr lang="en-US" dirty="0"/>
              <a:t>OVERALL CONCEPT</a:t>
            </a:r>
          </a:p>
        </p:txBody>
      </p:sp>
      <p:sp>
        <p:nvSpPr>
          <p:cNvPr id="4" name="TextBox 3">
            <a:extLst>
              <a:ext uri="{FF2B5EF4-FFF2-40B4-BE49-F238E27FC236}">
                <a16:creationId xmlns:a16="http://schemas.microsoft.com/office/drawing/2014/main" id="{AB8D0852-78FD-39CA-8A4B-4D2E05CA0F61}"/>
              </a:ext>
            </a:extLst>
          </p:cNvPr>
          <p:cNvSpPr txBox="1"/>
          <p:nvPr/>
        </p:nvSpPr>
        <p:spPr>
          <a:xfrm>
            <a:off x="115021" y="1203598"/>
            <a:ext cx="3744416" cy="553998"/>
          </a:xfrm>
          <a:prstGeom prst="rect">
            <a:avLst/>
          </a:prstGeom>
          <a:noFill/>
        </p:spPr>
        <p:txBody>
          <a:bodyPr wrap="square" rtlCol="0">
            <a:spAutoFit/>
          </a:bodyPr>
          <a:lstStyle/>
          <a:p>
            <a:pPr marL="285750" indent="-285750">
              <a:buFont typeface="Arial" panose="020B0604020202020204" pitchFamily="34" charset="0"/>
              <a:buChar char="•"/>
            </a:pPr>
            <a:endParaRPr lang="en-US" sz="1200" dirty="0">
              <a:solidFill>
                <a:srgbClr val="666666"/>
              </a:solidFill>
              <a:cs typeface="Arial"/>
            </a:endParaRPr>
          </a:p>
          <a:p>
            <a:pPr marL="285750" indent="-285750">
              <a:buFont typeface="Arial" panose="020B0604020202020204" pitchFamily="34" charset="0"/>
              <a:buChar char="•"/>
            </a:pPr>
            <a:endParaRPr lang="en-GB" dirty="0"/>
          </a:p>
        </p:txBody>
      </p:sp>
      <p:pic>
        <p:nvPicPr>
          <p:cNvPr id="2052" name="Picture 4" descr="Concept - Free business icons">
            <a:extLst>
              <a:ext uri="{FF2B5EF4-FFF2-40B4-BE49-F238E27FC236}">
                <a16:creationId xmlns:a16="http://schemas.microsoft.com/office/drawing/2014/main" id="{7E46D5EA-B292-5DFD-ABB5-60D3A6267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8131" y="123478"/>
            <a:ext cx="818728" cy="818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40080DA-98D1-2B08-04AB-677053C338AC}"/>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Tree>
    <p:extLst>
      <p:ext uri="{BB962C8B-B14F-4D97-AF65-F5344CB8AC3E}">
        <p14:creationId xmlns:p14="http://schemas.microsoft.com/office/powerpoint/2010/main" val="31175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id="{2F45FB8C-60DB-4066-9464-ADB06C95204A}"/>
              </a:ext>
            </a:extLst>
          </p:cNvPr>
          <p:cNvSpPr>
            <a:spLocks noGrp="1"/>
          </p:cNvSpPr>
          <p:nvPr>
            <p:ph type="title"/>
          </p:nvPr>
        </p:nvSpPr>
        <p:spPr>
          <a:xfrm>
            <a:off x="280800" y="329331"/>
            <a:ext cx="5731360" cy="442220"/>
          </a:xfrm>
        </p:spPr>
        <p:txBody>
          <a:bodyPr/>
          <a:lstStyle/>
          <a:p>
            <a:r>
              <a:rPr lang="en-US" dirty="0"/>
              <a:t>SYSTEM COMPONENTS</a:t>
            </a:r>
          </a:p>
        </p:txBody>
      </p:sp>
      <p:sp>
        <p:nvSpPr>
          <p:cNvPr id="5" name="Marcador de número de diapositiva 4"/>
          <p:cNvSpPr>
            <a:spLocks noGrp="1"/>
          </p:cNvSpPr>
          <p:nvPr>
            <p:ph type="sldNum" sz="quarter" idx="4"/>
          </p:nvPr>
        </p:nvSpPr>
        <p:spPr/>
        <p:txBody>
          <a:bodyPr/>
          <a:lstStyle/>
          <a:p>
            <a:fld id="{6EA1CDEB-99A0-4F13-B8D0-26CBF3AB4908}" type="slidenum">
              <a:rPr lang="es-ES" smtClean="0"/>
              <a:pPr/>
              <a:t>12</a:t>
            </a:fld>
            <a:endParaRPr lang="es-ES" dirty="0"/>
          </a:p>
        </p:txBody>
      </p:sp>
      <p:pic>
        <p:nvPicPr>
          <p:cNvPr id="2" name="Picture 1">
            <a:extLst>
              <a:ext uri="{FF2B5EF4-FFF2-40B4-BE49-F238E27FC236}">
                <a16:creationId xmlns:a16="http://schemas.microsoft.com/office/drawing/2014/main" id="{43420B76-92E8-07F6-B9DB-58DB7D60B047}"/>
              </a:ext>
            </a:extLst>
          </p:cNvPr>
          <p:cNvPicPr>
            <a:picLocks noChangeAspect="1"/>
          </p:cNvPicPr>
          <p:nvPr/>
        </p:nvPicPr>
        <p:blipFill rotWithShape="1">
          <a:blip r:embed="rId3"/>
          <a:srcRect l="6920" t="7804" r="16948" b="21966"/>
          <a:stretch/>
        </p:blipFill>
        <p:spPr bwMode="auto">
          <a:xfrm>
            <a:off x="280799" y="1059582"/>
            <a:ext cx="6383385" cy="3312368"/>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AB13E04-E79B-9DA8-A28E-95B1A57296FE}"/>
              </a:ext>
            </a:extLst>
          </p:cNvPr>
          <p:cNvPicPr>
            <a:picLocks noChangeAspect="1"/>
          </p:cNvPicPr>
          <p:nvPr/>
        </p:nvPicPr>
        <p:blipFill>
          <a:blip r:embed="rId4"/>
          <a:stretch>
            <a:fillRect/>
          </a:stretch>
        </p:blipFill>
        <p:spPr>
          <a:xfrm>
            <a:off x="6804248" y="1059582"/>
            <a:ext cx="2203216" cy="3312368"/>
          </a:xfrm>
          <a:prstGeom prst="rect">
            <a:avLst/>
          </a:prstGeom>
        </p:spPr>
      </p:pic>
      <p:cxnSp>
        <p:nvCxnSpPr>
          <p:cNvPr id="6" name="Straight Arrow Connector 5">
            <a:extLst>
              <a:ext uri="{FF2B5EF4-FFF2-40B4-BE49-F238E27FC236}">
                <a16:creationId xmlns:a16="http://schemas.microsoft.com/office/drawing/2014/main" id="{96C354DC-D9FC-7CDA-17D0-4A2421E5AAA5}"/>
              </a:ext>
            </a:extLst>
          </p:cNvPr>
          <p:cNvCxnSpPr>
            <a:cxnSpLocks/>
          </p:cNvCxnSpPr>
          <p:nvPr/>
        </p:nvCxnSpPr>
        <p:spPr>
          <a:xfrm>
            <a:off x="6257592" y="2566562"/>
            <a:ext cx="546656" cy="0"/>
          </a:xfrm>
          <a:prstGeom prst="straightConnector1">
            <a:avLst/>
          </a:prstGeom>
          <a:ln w="57150">
            <a:solidFill>
              <a:schemeClr val="accent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266" name="Picture 2" descr="Pieza de puzzle - Iconos gratis de entretenimiento">
            <a:extLst>
              <a:ext uri="{FF2B5EF4-FFF2-40B4-BE49-F238E27FC236}">
                <a16:creationId xmlns:a16="http://schemas.microsoft.com/office/drawing/2014/main" id="{176C0712-FFA6-2559-3CE0-B989FB423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349" y="21342"/>
            <a:ext cx="855539" cy="855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
            <a:extLst>
              <a:ext uri="{FF2B5EF4-FFF2-40B4-BE49-F238E27FC236}">
                <a16:creationId xmlns:a16="http://schemas.microsoft.com/office/drawing/2014/main" id="{A53B6C71-39B5-FDDA-A93D-016C082D16A4}"/>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Tree>
    <p:extLst>
      <p:ext uri="{BB962C8B-B14F-4D97-AF65-F5344CB8AC3E}">
        <p14:creationId xmlns:p14="http://schemas.microsoft.com/office/powerpoint/2010/main" val="87370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5D384-8B87-A37F-7557-242A9B529D7F}"/>
              </a:ext>
            </a:extLst>
          </p:cNvPr>
          <p:cNvPicPr>
            <a:picLocks noChangeAspect="1"/>
          </p:cNvPicPr>
          <p:nvPr/>
        </p:nvPicPr>
        <p:blipFill rotWithShape="1">
          <a:blip r:embed="rId3"/>
          <a:srcRect l="3821" t="19064" r="2374" b="18543"/>
          <a:stretch/>
        </p:blipFill>
        <p:spPr bwMode="auto">
          <a:xfrm>
            <a:off x="1503057" y="540263"/>
            <a:ext cx="5832648" cy="2182631"/>
          </a:xfrm>
          <a:prstGeom prst="rect">
            <a:avLst/>
          </a:prstGeom>
          <a:ln>
            <a:noFill/>
          </a:ln>
          <a:extLst>
            <a:ext uri="{53640926-AAD7-44D8-BBD7-CCE9431645EC}">
              <a14:shadowObscured xmlns:a14="http://schemas.microsoft.com/office/drawing/2010/main"/>
            </a:ext>
          </a:extLst>
        </p:spPr>
      </p:pic>
      <p:sp>
        <p:nvSpPr>
          <p:cNvPr id="18" name="Título 17">
            <a:extLst>
              <a:ext uri="{FF2B5EF4-FFF2-40B4-BE49-F238E27FC236}">
                <a16:creationId xmlns:a16="http://schemas.microsoft.com/office/drawing/2014/main" id="{2F45FB8C-60DB-4066-9464-ADB06C95204A}"/>
              </a:ext>
            </a:extLst>
          </p:cNvPr>
          <p:cNvSpPr>
            <a:spLocks noGrp="1"/>
          </p:cNvSpPr>
          <p:nvPr>
            <p:ph type="title"/>
          </p:nvPr>
        </p:nvSpPr>
        <p:spPr>
          <a:xfrm>
            <a:off x="280800" y="329331"/>
            <a:ext cx="5731360" cy="442220"/>
          </a:xfrm>
        </p:spPr>
        <p:txBody>
          <a:bodyPr/>
          <a:lstStyle/>
          <a:p>
            <a:r>
              <a:rPr lang="en-US" dirty="0"/>
              <a:t> INFORMATION WORKFLOW</a:t>
            </a:r>
          </a:p>
        </p:txBody>
      </p:sp>
      <p:sp>
        <p:nvSpPr>
          <p:cNvPr id="5" name="Marcador de número de diapositiva 4"/>
          <p:cNvSpPr>
            <a:spLocks noGrp="1"/>
          </p:cNvSpPr>
          <p:nvPr>
            <p:ph type="sldNum" sz="quarter" idx="4"/>
          </p:nvPr>
        </p:nvSpPr>
        <p:spPr/>
        <p:txBody>
          <a:bodyPr/>
          <a:lstStyle/>
          <a:p>
            <a:fld id="{6EA1CDEB-99A0-4F13-B8D0-26CBF3AB4908}" type="slidenum">
              <a:rPr lang="es-ES" smtClean="0"/>
              <a:pPr/>
              <a:t>13</a:t>
            </a:fld>
            <a:endParaRPr lang="es-ES" dirty="0"/>
          </a:p>
        </p:txBody>
      </p:sp>
      <p:sp>
        <p:nvSpPr>
          <p:cNvPr id="7" name="TextBox 6">
            <a:extLst>
              <a:ext uri="{FF2B5EF4-FFF2-40B4-BE49-F238E27FC236}">
                <a16:creationId xmlns:a16="http://schemas.microsoft.com/office/drawing/2014/main" id="{B27B9A18-18AE-E342-855D-52E0DF625762}"/>
              </a:ext>
            </a:extLst>
          </p:cNvPr>
          <p:cNvSpPr txBox="1"/>
          <p:nvPr/>
        </p:nvSpPr>
        <p:spPr>
          <a:xfrm>
            <a:off x="575346" y="2722894"/>
            <a:ext cx="7688071" cy="2150397"/>
          </a:xfrm>
          <a:prstGeom prst="rect">
            <a:avLst/>
          </a:prstGeom>
          <a:noFill/>
          <a:ln w="28575">
            <a:solidFill>
              <a:schemeClr val="accent1">
                <a:lumMod val="75000"/>
              </a:schemeClr>
            </a:solidFill>
          </a:ln>
        </p:spPr>
        <p:txBody>
          <a:bodyPr wrap="square">
            <a:spAutoFit/>
          </a:bodyPr>
          <a:lstStyle/>
          <a:p>
            <a:pPr marL="342900" lvl="0" indent="-342900" algn="just">
              <a:lnSpc>
                <a:spcPct val="107000"/>
              </a:lnSpc>
              <a:spcBef>
                <a:spcPts val="300"/>
              </a:spcBef>
              <a:spcAft>
                <a:spcPts val="300"/>
              </a:spcAft>
              <a:buFont typeface="Symbol" panose="05050102010706020507" pitchFamily="18" charset="2"/>
              <a:buChar char=""/>
            </a:pPr>
            <a:r>
              <a:rPr lang="en-GB" sz="1350" b="1" dirty="0">
                <a:solidFill>
                  <a:srgbClr val="666666"/>
                </a:solidFill>
                <a:cs typeface="Arial"/>
              </a:rPr>
              <a:t>1st Threat Assessment (sweep): </a:t>
            </a:r>
            <a:r>
              <a:rPr lang="en-GB" sz="1350" dirty="0">
                <a:solidFill>
                  <a:srgbClr val="666666"/>
                </a:solidFill>
                <a:cs typeface="Arial"/>
              </a:rPr>
              <a:t>the edge computing sensors processing and fusing the data to provide a first level threat evaluation (candidate threat). This is to cover wide areas. Individually done by each sensor. This first stage shall be optimistic (high probability of detection). The result of such assessment and the sensor data are shared on the tactical cloud.</a:t>
            </a:r>
            <a:endParaRPr lang="es-ES" sz="1350" dirty="0">
              <a:solidFill>
                <a:srgbClr val="666666"/>
              </a:solidFill>
              <a:cs typeface="Arial"/>
            </a:endParaRPr>
          </a:p>
          <a:p>
            <a:pPr marL="342900" indent="-342900" algn="just">
              <a:lnSpc>
                <a:spcPct val="107000"/>
              </a:lnSpc>
              <a:spcBef>
                <a:spcPts val="300"/>
              </a:spcBef>
              <a:spcAft>
                <a:spcPts val="300"/>
              </a:spcAft>
              <a:buFont typeface="Symbol" panose="05050102010706020507" pitchFamily="18" charset="2"/>
              <a:buChar char=""/>
            </a:pPr>
            <a:r>
              <a:rPr lang="en-GB" sz="1350" b="1" dirty="0">
                <a:solidFill>
                  <a:srgbClr val="666666"/>
                </a:solidFill>
                <a:cs typeface="Arial"/>
              </a:rPr>
              <a:t>2nd Threat Assessment (classify): </a:t>
            </a:r>
            <a:r>
              <a:rPr lang="en-GB" sz="1350" dirty="0">
                <a:solidFill>
                  <a:srgbClr val="666666"/>
                </a:solidFill>
                <a:cs typeface="Arial"/>
              </a:rPr>
              <a:t>the candidate threats are investigated in a second level of processing and fusion leveraging on auxiliary data such as cartography. These potential threats are then investigated by using additional (penetrating) sensors to be confirmed or refuted.</a:t>
            </a:r>
            <a:endParaRPr lang="es-ES" sz="1350" dirty="0">
              <a:solidFill>
                <a:srgbClr val="666666"/>
              </a:solidFill>
              <a:cs typeface="Arial"/>
            </a:endParaRPr>
          </a:p>
        </p:txBody>
      </p:sp>
      <p:pic>
        <p:nvPicPr>
          <p:cNvPr id="4" name="Graphic 3" descr="Arrow circle with solid fill">
            <a:extLst>
              <a:ext uri="{FF2B5EF4-FFF2-40B4-BE49-F238E27FC236}">
                <a16:creationId xmlns:a16="http://schemas.microsoft.com/office/drawing/2014/main" id="{3E52F90D-D5A0-FE6B-DA6F-0D8B01DD6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3905" y="-37025"/>
            <a:ext cx="1096607" cy="1096607"/>
          </a:xfrm>
          <a:prstGeom prst="rect">
            <a:avLst/>
          </a:prstGeom>
        </p:spPr>
      </p:pic>
      <p:sp>
        <p:nvSpPr>
          <p:cNvPr id="2" name="Text Placeholder 1">
            <a:extLst>
              <a:ext uri="{FF2B5EF4-FFF2-40B4-BE49-F238E27FC236}">
                <a16:creationId xmlns:a16="http://schemas.microsoft.com/office/drawing/2014/main" id="{7EB579DD-B761-E467-EEB3-297FED8EAC08}"/>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Tree>
    <p:extLst>
      <p:ext uri="{BB962C8B-B14F-4D97-AF65-F5344CB8AC3E}">
        <p14:creationId xmlns:p14="http://schemas.microsoft.com/office/powerpoint/2010/main" val="374713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5A6D1-D4E3-EED6-786E-132388A17B9A}"/>
              </a:ext>
            </a:extLst>
          </p:cNvPr>
          <p:cNvSpPr>
            <a:spLocks noGrp="1"/>
          </p:cNvSpPr>
          <p:nvPr>
            <p:ph type="body" sz="quarter" idx="10"/>
          </p:nvPr>
        </p:nvSpPr>
        <p:spPr>
          <a:xfrm>
            <a:off x="275471" y="757954"/>
            <a:ext cx="5497057" cy="242171"/>
          </a:xfrm>
        </p:spPr>
        <p:txBody>
          <a:bodyPr/>
          <a:lstStyle/>
          <a:p>
            <a:r>
              <a:rPr lang="en-US" dirty="0"/>
              <a:t>CAMPAIGN #1 (SWEDEN)</a:t>
            </a:r>
          </a:p>
          <a:p>
            <a:endParaRPr lang="en-GB" dirty="0"/>
          </a:p>
        </p:txBody>
      </p:sp>
      <p:sp>
        <p:nvSpPr>
          <p:cNvPr id="5" name="Marcador de número de diapositiva 4"/>
          <p:cNvSpPr>
            <a:spLocks noGrp="1"/>
          </p:cNvSpPr>
          <p:nvPr>
            <p:ph type="sldNum" sz="quarter" idx="4"/>
          </p:nvPr>
        </p:nvSpPr>
        <p:spPr/>
        <p:txBody>
          <a:bodyPr/>
          <a:lstStyle/>
          <a:p>
            <a:fld id="{6EA1CDEB-99A0-4F13-B8D0-26CBF3AB4908}" type="slidenum">
              <a:rPr lang="es-ES" smtClean="0"/>
              <a:pPr/>
              <a:t>14</a:t>
            </a:fld>
            <a:endParaRPr lang="es-ES" dirty="0"/>
          </a:p>
        </p:txBody>
      </p:sp>
      <p:sp>
        <p:nvSpPr>
          <p:cNvPr id="6" name="Título 17">
            <a:extLst>
              <a:ext uri="{FF2B5EF4-FFF2-40B4-BE49-F238E27FC236}">
                <a16:creationId xmlns:a16="http://schemas.microsoft.com/office/drawing/2014/main" id="{C3E87A95-5515-A6E7-4681-30C28709536E}"/>
              </a:ext>
            </a:extLst>
          </p:cNvPr>
          <p:cNvSpPr>
            <a:spLocks noGrp="1"/>
          </p:cNvSpPr>
          <p:nvPr>
            <p:ph type="title"/>
          </p:nvPr>
        </p:nvSpPr>
        <p:spPr/>
        <p:txBody>
          <a:bodyPr/>
          <a:lstStyle/>
          <a:p>
            <a:r>
              <a:rPr lang="en-US" dirty="0"/>
              <a:t>RESULTS</a:t>
            </a:r>
          </a:p>
        </p:txBody>
      </p:sp>
      <p:sp>
        <p:nvSpPr>
          <p:cNvPr id="9" name="Text Placeholder 1">
            <a:extLst>
              <a:ext uri="{FF2B5EF4-FFF2-40B4-BE49-F238E27FC236}">
                <a16:creationId xmlns:a16="http://schemas.microsoft.com/office/drawing/2014/main" id="{D790C810-206D-8137-2922-CFBE2CCBA2A9}"/>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15" name="Graphic 14" descr="Checklist outline">
            <a:extLst>
              <a:ext uri="{FF2B5EF4-FFF2-40B4-BE49-F238E27FC236}">
                <a16:creationId xmlns:a16="http://schemas.microsoft.com/office/drawing/2014/main" id="{9E850893-C2E1-C6DB-EE67-7B66887B2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4667" y="138538"/>
            <a:ext cx="914400" cy="914400"/>
          </a:xfrm>
          <a:prstGeom prst="rect">
            <a:avLst/>
          </a:prstGeom>
        </p:spPr>
      </p:pic>
      <p:pic>
        <p:nvPicPr>
          <p:cNvPr id="1026" name="Picture 2">
            <a:extLst>
              <a:ext uri="{FF2B5EF4-FFF2-40B4-BE49-F238E27FC236}">
                <a16:creationId xmlns:a16="http://schemas.microsoft.com/office/drawing/2014/main" id="{0165BB4A-A2FC-F82F-E53F-C771DA41B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39" y="1146490"/>
            <a:ext cx="3839980" cy="1964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obot on a gravel road&#10;&#10;Description automatically generated">
            <a:extLst>
              <a:ext uri="{FF2B5EF4-FFF2-40B4-BE49-F238E27FC236}">
                <a16:creationId xmlns:a16="http://schemas.microsoft.com/office/drawing/2014/main" id="{CF78B9FD-B7A6-AD3E-69A0-1077841AA373}"/>
              </a:ext>
            </a:extLst>
          </p:cNvPr>
          <p:cNvPicPr>
            <a:picLocks noChangeAspect="1"/>
          </p:cNvPicPr>
          <p:nvPr/>
        </p:nvPicPr>
        <p:blipFill>
          <a:blip r:embed="rId6"/>
          <a:srcRect b="6304"/>
          <a:stretch/>
        </p:blipFill>
        <p:spPr>
          <a:xfrm>
            <a:off x="4829069" y="302029"/>
            <a:ext cx="2780928" cy="1954218"/>
          </a:xfrm>
          <a:prstGeom prst="rect">
            <a:avLst/>
          </a:prstGeom>
        </p:spPr>
      </p:pic>
      <p:pic>
        <p:nvPicPr>
          <p:cNvPr id="8" name="Picture 7" descr="A grey and white antenna on grass&#10;&#10;Description automatically generated with medium confidence">
            <a:extLst>
              <a:ext uri="{FF2B5EF4-FFF2-40B4-BE49-F238E27FC236}">
                <a16:creationId xmlns:a16="http://schemas.microsoft.com/office/drawing/2014/main" id="{4D184DC3-20FA-67CF-E3E8-EC20ECC99F22}"/>
              </a:ext>
            </a:extLst>
          </p:cNvPr>
          <p:cNvPicPr>
            <a:picLocks noChangeAspect="1"/>
          </p:cNvPicPr>
          <p:nvPr/>
        </p:nvPicPr>
        <p:blipFill>
          <a:blip r:embed="rId7"/>
          <a:srcRect l="17776" r="-391"/>
          <a:stretch/>
        </p:blipFill>
        <p:spPr>
          <a:xfrm>
            <a:off x="5220072" y="2244702"/>
            <a:ext cx="3038741" cy="2343272"/>
          </a:xfrm>
          <a:prstGeom prst="rect">
            <a:avLst/>
          </a:prstGeom>
        </p:spPr>
      </p:pic>
    </p:spTree>
    <p:extLst>
      <p:ext uri="{BB962C8B-B14F-4D97-AF65-F5344CB8AC3E}">
        <p14:creationId xmlns:p14="http://schemas.microsoft.com/office/powerpoint/2010/main" val="291625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38C1-B872-E350-F186-99E522C1C7DD}"/>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78766D0C-F9DA-2DCD-7C8D-50017322893C}"/>
              </a:ext>
            </a:extLst>
          </p:cNvPr>
          <p:cNvSpPr>
            <a:spLocks noGrp="1"/>
          </p:cNvSpPr>
          <p:nvPr>
            <p:ph type="sldNum" sz="quarter" idx="4"/>
          </p:nvPr>
        </p:nvSpPr>
        <p:spPr/>
        <p:txBody>
          <a:bodyPr/>
          <a:lstStyle/>
          <a:p>
            <a:fld id="{6EA1CDEB-99A0-4F13-B8D0-26CBF3AB4908}" type="slidenum">
              <a:rPr lang="es-ES" smtClean="0"/>
              <a:pPr/>
              <a:t>15</a:t>
            </a:fld>
            <a:endParaRPr lang="es-ES" dirty="0"/>
          </a:p>
        </p:txBody>
      </p:sp>
      <p:sp>
        <p:nvSpPr>
          <p:cNvPr id="6" name="Título 17">
            <a:extLst>
              <a:ext uri="{FF2B5EF4-FFF2-40B4-BE49-F238E27FC236}">
                <a16:creationId xmlns:a16="http://schemas.microsoft.com/office/drawing/2014/main" id="{3441C330-1318-1FD1-7C8C-168524E4B375}"/>
              </a:ext>
            </a:extLst>
          </p:cNvPr>
          <p:cNvSpPr>
            <a:spLocks noGrp="1"/>
          </p:cNvSpPr>
          <p:nvPr>
            <p:ph type="title"/>
          </p:nvPr>
        </p:nvSpPr>
        <p:spPr>
          <a:xfrm>
            <a:off x="280800" y="329330"/>
            <a:ext cx="4239179" cy="297159"/>
          </a:xfrm>
        </p:spPr>
        <p:txBody>
          <a:bodyPr/>
          <a:lstStyle/>
          <a:p>
            <a:r>
              <a:rPr lang="en-US" dirty="0"/>
              <a:t>LESSONS LEARNED</a:t>
            </a:r>
          </a:p>
        </p:txBody>
      </p:sp>
      <p:sp>
        <p:nvSpPr>
          <p:cNvPr id="9" name="Text Placeholder 1">
            <a:extLst>
              <a:ext uri="{FF2B5EF4-FFF2-40B4-BE49-F238E27FC236}">
                <a16:creationId xmlns:a16="http://schemas.microsoft.com/office/drawing/2014/main" id="{8E8544C7-195D-31AD-6D65-1B57DAD6AFD2}"/>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15" name="Graphic 14" descr="Checklist outline">
            <a:extLst>
              <a:ext uri="{FF2B5EF4-FFF2-40B4-BE49-F238E27FC236}">
                <a16:creationId xmlns:a16="http://schemas.microsoft.com/office/drawing/2014/main" id="{C3B35CC2-D1E2-8968-C54C-465B3A6BC0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4667" y="138538"/>
            <a:ext cx="914400" cy="914400"/>
          </a:xfrm>
          <a:prstGeom prst="rect">
            <a:avLst/>
          </a:prstGeom>
        </p:spPr>
      </p:pic>
      <p:pic>
        <p:nvPicPr>
          <p:cNvPr id="1028" name="Picture 4">
            <a:extLst>
              <a:ext uri="{FF2B5EF4-FFF2-40B4-BE49-F238E27FC236}">
                <a16:creationId xmlns:a16="http://schemas.microsoft.com/office/drawing/2014/main" id="{5116FEE1-3653-FF3A-6A63-88A02D0A0E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1" b="4933"/>
          <a:stretch/>
        </p:blipFill>
        <p:spPr bwMode="auto">
          <a:xfrm>
            <a:off x="2452190" y="723922"/>
            <a:ext cx="4135578" cy="373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4946-0CB2-2288-9A3E-934A9333C58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538B0C6-57DD-0218-D40B-3F7BEA0B5B71}"/>
              </a:ext>
            </a:extLst>
          </p:cNvPr>
          <p:cNvSpPr>
            <a:spLocks noGrp="1"/>
          </p:cNvSpPr>
          <p:nvPr>
            <p:ph type="title"/>
          </p:nvPr>
        </p:nvSpPr>
        <p:spPr/>
        <p:txBody>
          <a:bodyPr/>
          <a:lstStyle/>
          <a:p>
            <a:r>
              <a:rPr lang="en-GB" sz="3200" dirty="0"/>
              <a:t>04. GENIUS</a:t>
            </a:r>
          </a:p>
        </p:txBody>
      </p:sp>
      <p:sp>
        <p:nvSpPr>
          <p:cNvPr id="15" name="Slide Number Placeholder 14">
            <a:extLst>
              <a:ext uri="{FF2B5EF4-FFF2-40B4-BE49-F238E27FC236}">
                <a16:creationId xmlns:a16="http://schemas.microsoft.com/office/drawing/2014/main" id="{D1ACE0AE-6585-2297-5DAB-1B4140702FAC}"/>
              </a:ext>
            </a:extLst>
          </p:cNvPr>
          <p:cNvSpPr>
            <a:spLocks noGrp="1"/>
          </p:cNvSpPr>
          <p:nvPr>
            <p:ph type="sldNum" sz="quarter" idx="4"/>
          </p:nvPr>
        </p:nvSpPr>
        <p:spPr/>
        <p:txBody>
          <a:bodyPr/>
          <a:lstStyle/>
          <a:p>
            <a:fld id="{6EA1CDEB-99A0-4F13-B8D0-26CBF3AB4908}" type="slidenum">
              <a:rPr lang="en-US" smtClean="0"/>
              <a:pPr/>
              <a:t>16</a:t>
            </a:fld>
            <a:endParaRPr lang="en-US" dirty="0"/>
          </a:p>
        </p:txBody>
      </p:sp>
    </p:spTree>
    <p:extLst>
      <p:ext uri="{BB962C8B-B14F-4D97-AF65-F5344CB8AC3E}">
        <p14:creationId xmlns:p14="http://schemas.microsoft.com/office/powerpoint/2010/main" val="423637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
          </p:nvPr>
        </p:nvSpPr>
        <p:spPr>
          <a:xfrm>
            <a:off x="3543137" y="4864461"/>
            <a:ext cx="2057727" cy="176213"/>
          </a:xfrm>
        </p:spPr>
        <p:txBody>
          <a:bodyPr/>
          <a:lstStyle/>
          <a:p>
            <a:fld id="{6EA1CDEB-99A0-4F13-B8D0-26CBF3AB4908}" type="slidenum">
              <a:rPr lang="es-ES" smtClean="0"/>
              <a:pPr/>
              <a:t>17</a:t>
            </a:fld>
            <a:endParaRPr lang="es-ES" dirty="0"/>
          </a:p>
        </p:txBody>
      </p:sp>
      <p:sp>
        <p:nvSpPr>
          <p:cNvPr id="10" name="Slide Number Placeholder 14">
            <a:extLst>
              <a:ext uri="{FF2B5EF4-FFF2-40B4-BE49-F238E27FC236}">
                <a16:creationId xmlns:a16="http://schemas.microsoft.com/office/drawing/2014/main" id="{59472F9E-1E57-5595-B7E1-40BA6F3229AB}"/>
              </a:ext>
            </a:extLst>
          </p:cNvPr>
          <p:cNvSpPr txBox="1">
            <a:spLocks/>
          </p:cNvSpPr>
          <p:nvPr/>
        </p:nvSpPr>
        <p:spPr>
          <a:xfrm>
            <a:off x="3543137" y="4864461"/>
            <a:ext cx="2057727" cy="176213"/>
          </a:xfrm>
          <a:prstGeom prst="rect">
            <a:avLst/>
          </a:prstGeom>
        </p:spPr>
        <p:txBody>
          <a:bodyPr vert="horz" lIns="0" tIns="0" rIns="0" bIns="0" rtlCol="0" anchor="b" anchorCtr="1">
            <a:normAutofit/>
          </a:bodyPr>
          <a:lstStyle>
            <a:defPPr>
              <a:defRPr lang="en-US"/>
            </a:defPPr>
            <a:lvl1pPr marL="0" algn="ctr" defTabSz="457124" rtl="0" eaLnBrk="1" latinLnBrk="0" hangingPunct="1">
              <a:defRPr lang="en-US" sz="750" kern="1200" smtClean="0">
                <a:solidFill>
                  <a:srgbClr val="D10021"/>
                </a:solidFill>
                <a:latin typeface="+mn-lt"/>
                <a:ea typeface="+mn-ea"/>
                <a:cs typeface="Verdana"/>
              </a:defRPr>
            </a:lvl1pPr>
            <a:lvl2pPr marL="457124" algn="l" defTabSz="457124" rtl="0" eaLnBrk="1" latinLnBrk="0" hangingPunct="1">
              <a:defRPr sz="1800" kern="1200">
                <a:solidFill>
                  <a:schemeClr val="tx1"/>
                </a:solidFill>
                <a:latin typeface="+mn-lt"/>
                <a:ea typeface="+mn-ea"/>
                <a:cs typeface="+mn-cs"/>
              </a:defRPr>
            </a:lvl2pPr>
            <a:lvl3pPr marL="914248" algn="l" defTabSz="457124" rtl="0" eaLnBrk="1" latinLnBrk="0" hangingPunct="1">
              <a:defRPr sz="1800" kern="1200">
                <a:solidFill>
                  <a:schemeClr val="tx1"/>
                </a:solidFill>
                <a:latin typeface="+mn-lt"/>
                <a:ea typeface="+mn-ea"/>
                <a:cs typeface="+mn-cs"/>
              </a:defRPr>
            </a:lvl3pPr>
            <a:lvl4pPr marL="1371372"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19"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7" algn="l" defTabSz="457124" rtl="0" eaLnBrk="1" latinLnBrk="0" hangingPunct="1">
              <a:defRPr sz="1800" kern="1200">
                <a:solidFill>
                  <a:schemeClr val="tx1"/>
                </a:solidFill>
                <a:latin typeface="+mn-lt"/>
                <a:ea typeface="+mn-ea"/>
                <a:cs typeface="+mn-cs"/>
              </a:defRPr>
            </a:lvl8pPr>
            <a:lvl9pPr marL="3656991" algn="l" defTabSz="457124" rtl="0" eaLnBrk="1" latinLnBrk="0" hangingPunct="1">
              <a:defRPr sz="1800" kern="1200">
                <a:solidFill>
                  <a:schemeClr val="tx1"/>
                </a:solidFill>
                <a:latin typeface="+mn-lt"/>
                <a:ea typeface="+mn-ea"/>
                <a:cs typeface="+mn-cs"/>
              </a:defRPr>
            </a:lvl9pPr>
          </a:lstStyle>
          <a:p>
            <a:pPr>
              <a:spcAft>
                <a:spcPts val="600"/>
              </a:spcAft>
            </a:pPr>
            <a:fld id="{6EA1CDEB-99A0-4F13-B8D0-26CBF3AB4908}" type="slidenum">
              <a:rPr lang="en-GB" smtClean="0"/>
              <a:pPr>
                <a:spcAft>
                  <a:spcPts val="600"/>
                </a:spcAft>
              </a:pPr>
              <a:t>17</a:t>
            </a:fld>
            <a:endParaRPr lang="en-GB"/>
          </a:p>
        </p:txBody>
      </p:sp>
      <p:sp>
        <p:nvSpPr>
          <p:cNvPr id="13" name="Rectangle 2">
            <a:extLst>
              <a:ext uri="{FF2B5EF4-FFF2-40B4-BE49-F238E27FC236}">
                <a16:creationId xmlns:a16="http://schemas.microsoft.com/office/drawing/2014/main" id="{B8C626C0-A61F-211C-8B53-99C444E05C88}"/>
              </a:ext>
            </a:extLst>
          </p:cNvPr>
          <p:cNvSpPr txBox="1">
            <a:spLocks noGrp="1" noChangeArrowheads="1"/>
          </p:cNvSpPr>
          <p:nvPr>
            <p:ph type="body" sz="quarter" idx="16"/>
          </p:nvPr>
        </p:nvSpPr>
        <p:spPr>
          <a:xfrm>
            <a:off x="276225" y="2832711"/>
            <a:ext cx="8256215" cy="1818664"/>
          </a:xfrm>
          <a:prstGeom prst="rect">
            <a:avLst/>
          </a:prstGeom>
        </p:spPr>
        <p:txBody>
          <a:bodyPr/>
          <a:lstStyle>
            <a:lvl1pPr algn="l" rtl="0" eaLnBrk="0" fontAlgn="base" hangingPunct="0">
              <a:lnSpc>
                <a:spcPct val="95000"/>
              </a:lnSpc>
              <a:spcBef>
                <a:spcPct val="50000"/>
              </a:spcBef>
              <a:spcAft>
                <a:spcPct val="20000"/>
              </a:spcAft>
              <a:defRPr sz="1200">
                <a:solidFill>
                  <a:schemeClr val="tx1"/>
                </a:solidFill>
                <a:latin typeface="+mn-lt"/>
                <a:ea typeface="+mn-ea"/>
                <a:cs typeface="+mn-cs"/>
              </a:defRPr>
            </a:lvl1pPr>
            <a:lvl2pPr marL="234950" indent="-233363" algn="l" rtl="0" eaLnBrk="0" fontAlgn="base" hangingPunct="0">
              <a:lnSpc>
                <a:spcPct val="95000"/>
              </a:lnSpc>
              <a:spcBef>
                <a:spcPct val="20000"/>
              </a:spcBef>
              <a:spcAft>
                <a:spcPct val="0"/>
              </a:spcAft>
              <a:buClr>
                <a:srgbClr val="8B8D8E"/>
              </a:buClr>
              <a:buSzPct val="80000"/>
              <a:buFont typeface="Wingdings" pitchFamily="2" charset="2"/>
              <a:buChar char="n"/>
              <a:defRPr sz="1000">
                <a:solidFill>
                  <a:schemeClr val="tx1"/>
                </a:solidFill>
                <a:latin typeface="+mn-lt"/>
              </a:defRPr>
            </a:lvl2pPr>
            <a:lvl3pPr marL="457200" indent="-220663" algn="l" rtl="0" eaLnBrk="0" fontAlgn="base" hangingPunct="0">
              <a:lnSpc>
                <a:spcPct val="95000"/>
              </a:lnSpc>
              <a:spcBef>
                <a:spcPct val="25000"/>
              </a:spcBef>
              <a:spcAft>
                <a:spcPct val="0"/>
              </a:spcAft>
              <a:buChar char="–"/>
              <a:defRPr sz="1000">
                <a:solidFill>
                  <a:schemeClr val="tx1"/>
                </a:solidFill>
                <a:latin typeface="+mn-lt"/>
              </a:defRPr>
            </a:lvl3pPr>
            <a:lvl4pPr marL="692150" indent="-233363" algn="l" rtl="0" eaLnBrk="0" fontAlgn="base" hangingPunct="0">
              <a:lnSpc>
                <a:spcPct val="95000"/>
              </a:lnSpc>
              <a:spcBef>
                <a:spcPct val="25000"/>
              </a:spcBef>
              <a:spcAft>
                <a:spcPct val="0"/>
              </a:spcAft>
              <a:buSzPct val="70000"/>
              <a:buChar char="•"/>
              <a:defRPr sz="1000">
                <a:solidFill>
                  <a:schemeClr val="tx1"/>
                </a:solidFill>
                <a:latin typeface="+mn-lt"/>
              </a:defRPr>
            </a:lvl4pPr>
            <a:lvl5pPr marL="887413" indent="-193675" algn="l" rtl="0" eaLnBrk="0" fontAlgn="base" hangingPunct="0">
              <a:lnSpc>
                <a:spcPct val="95000"/>
              </a:lnSpc>
              <a:spcBef>
                <a:spcPct val="15000"/>
              </a:spcBef>
              <a:spcAft>
                <a:spcPct val="0"/>
              </a:spcAft>
              <a:buSzPct val="70000"/>
              <a:buChar char="–"/>
              <a:defRPr sz="1000">
                <a:solidFill>
                  <a:schemeClr val="tx1"/>
                </a:solidFill>
                <a:latin typeface="+mn-lt"/>
              </a:defRPr>
            </a:lvl5pPr>
            <a:lvl6pPr marL="1344613" indent="-193675" algn="l" rtl="0" eaLnBrk="1" fontAlgn="base" hangingPunct="1">
              <a:lnSpc>
                <a:spcPct val="95000"/>
              </a:lnSpc>
              <a:spcBef>
                <a:spcPct val="15000"/>
              </a:spcBef>
              <a:spcAft>
                <a:spcPct val="0"/>
              </a:spcAft>
              <a:buSzPct val="70000"/>
              <a:buChar char="–"/>
              <a:defRPr sz="1600">
                <a:solidFill>
                  <a:schemeClr val="tx1"/>
                </a:solidFill>
                <a:latin typeface="+mn-lt"/>
              </a:defRPr>
            </a:lvl6pPr>
            <a:lvl7pPr marL="1801813" indent="-193675" algn="l" rtl="0" eaLnBrk="1" fontAlgn="base" hangingPunct="1">
              <a:lnSpc>
                <a:spcPct val="95000"/>
              </a:lnSpc>
              <a:spcBef>
                <a:spcPct val="15000"/>
              </a:spcBef>
              <a:spcAft>
                <a:spcPct val="0"/>
              </a:spcAft>
              <a:buSzPct val="70000"/>
              <a:buChar char="–"/>
              <a:defRPr sz="1600">
                <a:solidFill>
                  <a:schemeClr val="tx1"/>
                </a:solidFill>
                <a:latin typeface="+mn-lt"/>
              </a:defRPr>
            </a:lvl7pPr>
            <a:lvl8pPr marL="2259013" indent="-193675" algn="l" rtl="0" eaLnBrk="1" fontAlgn="base" hangingPunct="1">
              <a:lnSpc>
                <a:spcPct val="95000"/>
              </a:lnSpc>
              <a:spcBef>
                <a:spcPct val="15000"/>
              </a:spcBef>
              <a:spcAft>
                <a:spcPct val="0"/>
              </a:spcAft>
              <a:buSzPct val="70000"/>
              <a:buChar char="–"/>
              <a:defRPr sz="1600">
                <a:solidFill>
                  <a:schemeClr val="tx1"/>
                </a:solidFill>
                <a:latin typeface="+mn-lt"/>
              </a:defRPr>
            </a:lvl8pPr>
            <a:lvl9pPr marL="2716213" indent="-193675" algn="l" rtl="0" eaLnBrk="1" fontAlgn="base" hangingPunct="1">
              <a:lnSpc>
                <a:spcPct val="95000"/>
              </a:lnSpc>
              <a:spcBef>
                <a:spcPct val="15000"/>
              </a:spcBef>
              <a:spcAft>
                <a:spcPct val="0"/>
              </a:spcAft>
              <a:buSzPct val="70000"/>
              <a:buChar char="–"/>
              <a:defRPr sz="1600">
                <a:solidFill>
                  <a:schemeClr val="tx1"/>
                </a:solidFill>
                <a:latin typeface="+mn-lt"/>
              </a:defRPr>
            </a:lvl9pPr>
          </a:lstStyle>
          <a:p>
            <a:pPr marL="218250" lvl="1" indent="0" defTabSz="456850" eaLnBrk="1" hangingPunct="1">
              <a:spcAft>
                <a:spcPts val="600"/>
              </a:spcAft>
              <a:buNone/>
            </a:pPr>
            <a:endParaRPr lang="en-US" sz="1050" dirty="0"/>
          </a:p>
          <a:p>
            <a:pPr algn="ctr">
              <a:spcAft>
                <a:spcPts val="0"/>
              </a:spcAft>
            </a:pPr>
            <a:r>
              <a:rPr lang="en-US" sz="1400" b="0" i="1" dirty="0">
                <a:solidFill>
                  <a:srgbClr val="666666"/>
                </a:solidFill>
                <a:cs typeface="Arial"/>
              </a:rPr>
              <a:t>The project will study and design solutions to increase the accuracy of UXO/IED explosive detections. The inclusion of new technologies, sensors for detection, set of effectors, including a UGV for </a:t>
            </a:r>
            <a:r>
              <a:rPr lang="en-US" sz="1400" b="0" i="1" dirty="0" err="1">
                <a:solidFill>
                  <a:srgbClr val="666666"/>
                </a:solidFill>
                <a:cs typeface="Arial"/>
              </a:rPr>
              <a:t>neutralisation</a:t>
            </a:r>
            <a:r>
              <a:rPr lang="en-US" sz="1400" b="0" i="1" dirty="0">
                <a:solidFill>
                  <a:srgbClr val="666666"/>
                </a:solidFill>
                <a:cs typeface="Arial"/>
              </a:rPr>
              <a:t> and handling, will significantly improve IED and UXO mine counter technologies to deal with new and evolving threats. </a:t>
            </a:r>
          </a:p>
          <a:p>
            <a:pPr algn="ctr">
              <a:spcAft>
                <a:spcPts val="0"/>
              </a:spcAft>
            </a:pPr>
            <a:r>
              <a:rPr lang="en-US" sz="1400" b="0" i="1" dirty="0">
                <a:solidFill>
                  <a:srgbClr val="666666"/>
                </a:solidFill>
                <a:cs typeface="Arial"/>
              </a:rPr>
              <a:t>This will reinforce EU armed forces capabilities in countering UXO/IED threats and increase the independence and competitiveness of the EU </a:t>
            </a:r>
            <a:r>
              <a:rPr lang="en-US" sz="1400" b="0" i="1" dirty="0" err="1">
                <a:solidFill>
                  <a:srgbClr val="666666"/>
                </a:solidFill>
                <a:cs typeface="Arial"/>
              </a:rPr>
              <a:t>defence</a:t>
            </a:r>
            <a:r>
              <a:rPr lang="en-US" sz="1400" b="0" i="1" dirty="0">
                <a:solidFill>
                  <a:srgbClr val="666666"/>
                </a:solidFill>
                <a:cs typeface="Arial"/>
              </a:rPr>
              <a:t> market. </a:t>
            </a:r>
          </a:p>
          <a:p>
            <a:pPr lvl="1">
              <a:lnSpc>
                <a:spcPct val="100000"/>
              </a:lnSpc>
              <a:spcBef>
                <a:spcPts val="600"/>
              </a:spcBef>
            </a:pPr>
            <a:endParaRPr lang="es-ES" sz="1600" dirty="0"/>
          </a:p>
        </p:txBody>
      </p:sp>
      <p:sp>
        <p:nvSpPr>
          <p:cNvPr id="14" name="TextBox 13">
            <a:extLst>
              <a:ext uri="{FF2B5EF4-FFF2-40B4-BE49-F238E27FC236}">
                <a16:creationId xmlns:a16="http://schemas.microsoft.com/office/drawing/2014/main" id="{09AAE883-561F-5B04-8A8F-3398E98304E7}"/>
              </a:ext>
            </a:extLst>
          </p:cNvPr>
          <p:cNvSpPr txBox="1"/>
          <p:nvPr/>
        </p:nvSpPr>
        <p:spPr>
          <a:xfrm>
            <a:off x="-93928" y="771551"/>
            <a:ext cx="5353947" cy="2262158"/>
          </a:xfrm>
          <a:prstGeom prst="rect">
            <a:avLst/>
          </a:prstGeom>
          <a:noFill/>
        </p:spPr>
        <p:txBody>
          <a:bodyPr wrap="square">
            <a:spAutoFit/>
          </a:bodyPr>
          <a:lstStyle/>
          <a:p>
            <a:pPr marL="504000" lvl="1" indent="-285750" defTabSz="456850" eaLnBrk="1" hangingPunct="1">
              <a:spcAft>
                <a:spcPts val="600"/>
              </a:spcAft>
              <a:buFont typeface="Webdings" panose="05030102010509060703" pitchFamily="18" charset="2"/>
              <a:buChar char=""/>
            </a:pPr>
            <a:r>
              <a:rPr lang="en-US" sz="1400" b="1" dirty="0">
                <a:solidFill>
                  <a:srgbClr val="666666"/>
                </a:solidFill>
                <a:cs typeface="Arial"/>
              </a:rPr>
              <a:t>GENIUS</a:t>
            </a:r>
            <a:r>
              <a:rPr lang="en-US" sz="1400" dirty="0">
                <a:solidFill>
                  <a:srgbClr val="666666"/>
                </a:solidFill>
                <a:cs typeface="Arial"/>
              </a:rPr>
              <a:t> aims to improve improvised explosive device (IED) and unexploded explosive ordinance (UXO) </a:t>
            </a:r>
            <a:r>
              <a:rPr lang="en-US" sz="1400" b="1" dirty="0">
                <a:solidFill>
                  <a:srgbClr val="666666"/>
                </a:solidFill>
                <a:cs typeface="Arial"/>
              </a:rPr>
              <a:t>mine counter technologies</a:t>
            </a:r>
            <a:r>
              <a:rPr lang="en-US" sz="1400" dirty="0">
                <a:solidFill>
                  <a:srgbClr val="666666"/>
                </a:solidFill>
                <a:cs typeface="Arial"/>
              </a:rPr>
              <a:t> to deal with new and evolving threats</a:t>
            </a:r>
          </a:p>
          <a:p>
            <a:pPr marL="504000" lvl="1" indent="-285750" defTabSz="456850" eaLnBrk="1" hangingPunct="1">
              <a:spcAft>
                <a:spcPts val="600"/>
              </a:spcAft>
              <a:buFont typeface="Webdings" panose="05030102010509060703" pitchFamily="18" charset="2"/>
              <a:buChar char=""/>
            </a:pPr>
            <a:r>
              <a:rPr lang="en-US" sz="1400" b="1" dirty="0">
                <a:solidFill>
                  <a:srgbClr val="666666"/>
                </a:solidFill>
                <a:cs typeface="Arial"/>
              </a:rPr>
              <a:t>CALL TITLE: </a:t>
            </a:r>
            <a:r>
              <a:rPr lang="en-US" sz="1400" dirty="0">
                <a:solidFill>
                  <a:srgbClr val="666666"/>
                </a:solidFill>
                <a:cs typeface="Arial"/>
              </a:rPr>
              <a:t>Research actions on force protection and mobility</a:t>
            </a:r>
          </a:p>
          <a:p>
            <a:pPr marL="504000" lvl="1" indent="-285750" defTabSz="456850" eaLnBrk="1" hangingPunct="1">
              <a:spcAft>
                <a:spcPts val="600"/>
              </a:spcAft>
              <a:buFont typeface="Webdings" panose="05030102010509060703" pitchFamily="18" charset="2"/>
              <a:buChar char=""/>
            </a:pPr>
            <a:r>
              <a:rPr lang="en-US" sz="1400" b="1" dirty="0">
                <a:solidFill>
                  <a:srgbClr val="666666"/>
                </a:solidFill>
                <a:cs typeface="Arial"/>
              </a:rPr>
              <a:t>DURATION OF THE PROJECT: </a:t>
            </a:r>
            <a:r>
              <a:rPr lang="en-US" sz="1400" dirty="0">
                <a:solidFill>
                  <a:srgbClr val="666666"/>
                </a:solidFill>
                <a:cs typeface="Arial"/>
              </a:rPr>
              <a:t>36 months</a:t>
            </a:r>
          </a:p>
          <a:p>
            <a:pPr marL="504000" lvl="1" indent="-285750" defTabSz="456850" eaLnBrk="1" hangingPunct="1">
              <a:spcAft>
                <a:spcPts val="600"/>
              </a:spcAft>
              <a:buFont typeface="Webdings" panose="05030102010509060703" pitchFamily="18" charset="2"/>
              <a:buChar char=""/>
            </a:pPr>
            <a:r>
              <a:rPr lang="en-US" sz="1400" b="1" dirty="0">
                <a:solidFill>
                  <a:srgbClr val="666666"/>
                </a:solidFill>
                <a:cs typeface="Arial"/>
              </a:rPr>
              <a:t>Defeating unexploded explosive ordnances and IEDs</a:t>
            </a:r>
            <a:endParaRPr lang="en-US" sz="1400" dirty="0"/>
          </a:p>
        </p:txBody>
      </p:sp>
      <p:sp>
        <p:nvSpPr>
          <p:cNvPr id="15" name="Título 17">
            <a:extLst>
              <a:ext uri="{FF2B5EF4-FFF2-40B4-BE49-F238E27FC236}">
                <a16:creationId xmlns:a16="http://schemas.microsoft.com/office/drawing/2014/main" id="{A9AD289A-F1F6-5B35-638A-BF591025FC69}"/>
              </a:ext>
            </a:extLst>
          </p:cNvPr>
          <p:cNvSpPr>
            <a:spLocks noGrp="1"/>
          </p:cNvSpPr>
          <p:nvPr>
            <p:ph type="title"/>
          </p:nvPr>
        </p:nvSpPr>
        <p:spPr>
          <a:xfrm>
            <a:off x="280800" y="329331"/>
            <a:ext cx="5731360" cy="442220"/>
          </a:xfrm>
        </p:spPr>
        <p:txBody>
          <a:bodyPr/>
          <a:lstStyle/>
          <a:p>
            <a:r>
              <a:rPr lang="en-US" dirty="0"/>
              <a:t>PROJECT DESCRIPTION</a:t>
            </a:r>
          </a:p>
        </p:txBody>
      </p:sp>
      <p:pic>
        <p:nvPicPr>
          <p:cNvPr id="16" name="Picture 15" descr="A black and orange square with a black background&#10;&#10;Description automatically generated">
            <a:extLst>
              <a:ext uri="{FF2B5EF4-FFF2-40B4-BE49-F238E27FC236}">
                <a16:creationId xmlns:a16="http://schemas.microsoft.com/office/drawing/2014/main" id="{DE8B2DCE-B052-59A8-129E-02EB0BD6B019}"/>
              </a:ext>
            </a:extLst>
          </p:cNvPr>
          <p:cNvPicPr>
            <a:picLocks noChangeAspect="1"/>
          </p:cNvPicPr>
          <p:nvPr/>
        </p:nvPicPr>
        <p:blipFill>
          <a:blip r:embed="rId3"/>
          <a:stretch>
            <a:fillRect/>
          </a:stretch>
        </p:blipFill>
        <p:spPr>
          <a:xfrm>
            <a:off x="6156176" y="143234"/>
            <a:ext cx="2232579" cy="892414"/>
          </a:xfrm>
          <a:prstGeom prst="rect">
            <a:avLst/>
          </a:prstGeom>
        </p:spPr>
      </p:pic>
      <p:pic>
        <p:nvPicPr>
          <p:cNvPr id="18" name="Picture 17" descr="A blue shield with text&#10;&#10;AI-generated content may be incorrect.">
            <a:extLst>
              <a:ext uri="{FF2B5EF4-FFF2-40B4-BE49-F238E27FC236}">
                <a16:creationId xmlns:a16="http://schemas.microsoft.com/office/drawing/2014/main" id="{A3B2CE7A-5A27-3C9B-3D60-64824780E450}"/>
              </a:ext>
            </a:extLst>
          </p:cNvPr>
          <p:cNvPicPr>
            <a:picLocks noChangeAspect="1"/>
          </p:cNvPicPr>
          <p:nvPr/>
        </p:nvPicPr>
        <p:blipFill>
          <a:blip r:embed="rId4"/>
          <a:stretch>
            <a:fillRect/>
          </a:stretch>
        </p:blipFill>
        <p:spPr>
          <a:xfrm>
            <a:off x="5574654" y="1136600"/>
            <a:ext cx="3168344" cy="1454726"/>
          </a:xfrm>
          <a:prstGeom prst="rect">
            <a:avLst/>
          </a:prstGeom>
        </p:spPr>
      </p:pic>
    </p:spTree>
    <p:extLst>
      <p:ext uri="{BB962C8B-B14F-4D97-AF65-F5344CB8AC3E}">
        <p14:creationId xmlns:p14="http://schemas.microsoft.com/office/powerpoint/2010/main" val="115695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7260-2F9D-6831-1B48-90F66F82777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503D65B-A77F-A9FE-92CD-8C2045E46828}"/>
              </a:ext>
            </a:extLst>
          </p:cNvPr>
          <p:cNvSpPr>
            <a:spLocks noGrp="1"/>
          </p:cNvSpPr>
          <p:nvPr>
            <p:ph type="title"/>
          </p:nvPr>
        </p:nvSpPr>
        <p:spPr/>
        <p:txBody>
          <a:bodyPr/>
          <a:lstStyle/>
          <a:p>
            <a:r>
              <a:rPr lang="en-GB" dirty="0"/>
              <a:t> TEAM MEMBERS</a:t>
            </a:r>
          </a:p>
        </p:txBody>
      </p:sp>
      <p:sp>
        <p:nvSpPr>
          <p:cNvPr id="5" name="Marcador de número de diapositiva 4">
            <a:extLst>
              <a:ext uri="{FF2B5EF4-FFF2-40B4-BE49-F238E27FC236}">
                <a16:creationId xmlns:a16="http://schemas.microsoft.com/office/drawing/2014/main" id="{7F31A5CD-2BF8-AA03-B805-12B989C7B835}"/>
              </a:ext>
            </a:extLst>
          </p:cNvPr>
          <p:cNvSpPr>
            <a:spLocks noGrp="1"/>
          </p:cNvSpPr>
          <p:nvPr>
            <p:ph type="sldNum" sz="quarter" idx="4"/>
          </p:nvPr>
        </p:nvSpPr>
        <p:spPr>
          <a:xfrm>
            <a:off x="3543137" y="4864461"/>
            <a:ext cx="2057727" cy="176213"/>
          </a:xfrm>
        </p:spPr>
        <p:txBody>
          <a:bodyPr/>
          <a:lstStyle/>
          <a:p>
            <a:fld id="{6EA1CDEB-99A0-4F13-B8D0-26CBF3AB4908}" type="slidenum">
              <a:rPr lang="es-ES" smtClean="0"/>
              <a:pPr/>
              <a:t>18</a:t>
            </a:fld>
            <a:endParaRPr lang="es-ES" dirty="0"/>
          </a:p>
        </p:txBody>
      </p:sp>
      <p:pic>
        <p:nvPicPr>
          <p:cNvPr id="8" name="Graphic 7" descr="Group with solid fill">
            <a:extLst>
              <a:ext uri="{FF2B5EF4-FFF2-40B4-BE49-F238E27FC236}">
                <a16:creationId xmlns:a16="http://schemas.microsoft.com/office/drawing/2014/main" id="{BF33D030-A9C7-BBA9-5C76-79B2832EEF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6400" y="262800"/>
            <a:ext cx="360000" cy="360000"/>
          </a:xfrm>
          <a:prstGeom prst="rect">
            <a:avLst/>
          </a:prstGeom>
        </p:spPr>
      </p:pic>
      <p:sp>
        <p:nvSpPr>
          <p:cNvPr id="31" name="TextBox 30">
            <a:extLst>
              <a:ext uri="{FF2B5EF4-FFF2-40B4-BE49-F238E27FC236}">
                <a16:creationId xmlns:a16="http://schemas.microsoft.com/office/drawing/2014/main" id="{EA9595D1-21F6-3C05-DCBA-57DF928B7FE2}"/>
              </a:ext>
            </a:extLst>
          </p:cNvPr>
          <p:cNvSpPr txBox="1"/>
          <p:nvPr/>
        </p:nvSpPr>
        <p:spPr>
          <a:xfrm>
            <a:off x="264538" y="2264948"/>
            <a:ext cx="4608511" cy="21698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S" sz="900" dirty="0"/>
          </a:p>
          <a:p>
            <a:pPr algn="ctr"/>
            <a:r>
              <a:rPr lang="es-ES" sz="900" b="1" dirty="0">
                <a:solidFill>
                  <a:schemeClr val="accent2"/>
                </a:solidFill>
              </a:rPr>
              <a:t>18 beneficiaries</a:t>
            </a:r>
          </a:p>
          <a:p>
            <a:pPr algn="ctr"/>
            <a:endParaRPr lang="es-ES" sz="900" b="1" dirty="0">
              <a:solidFill>
                <a:schemeClr val="accent2"/>
              </a:solidFill>
            </a:endParaRPr>
          </a:p>
          <a:p>
            <a:pPr algn="ctr"/>
            <a:r>
              <a:rPr lang="es-ES" sz="900" dirty="0">
                <a:solidFill>
                  <a:schemeClr val="accent2"/>
                </a:solidFill>
              </a:rPr>
              <a:t>Coordinator</a:t>
            </a:r>
          </a:p>
          <a:p>
            <a:endParaRPr lang="es-ES" sz="900" dirty="0"/>
          </a:p>
          <a:p>
            <a:endParaRPr lang="es-ES" sz="900" dirty="0"/>
          </a:p>
          <a:p>
            <a:endParaRPr lang="es-ES" sz="900" dirty="0"/>
          </a:p>
          <a:p>
            <a:endParaRPr lang="es-ES" sz="900" dirty="0"/>
          </a:p>
          <a:p>
            <a:endParaRPr lang="es-ES" sz="900" dirty="0"/>
          </a:p>
          <a:p>
            <a:endParaRPr lang="es-ES" sz="900" dirty="0"/>
          </a:p>
          <a:p>
            <a:endParaRPr lang="es-ES" sz="900" dirty="0"/>
          </a:p>
          <a:p>
            <a:endParaRPr lang="es-ES" sz="900" b="1" dirty="0"/>
          </a:p>
          <a:p>
            <a:endParaRPr lang="es-ES" sz="900" dirty="0"/>
          </a:p>
          <a:p>
            <a:endParaRPr lang="es-ES" sz="900" dirty="0"/>
          </a:p>
          <a:p>
            <a:endParaRPr lang="es-ES" sz="900" dirty="0"/>
          </a:p>
        </p:txBody>
      </p:sp>
      <p:pic>
        <p:nvPicPr>
          <p:cNvPr id="33" name="Picture 32" descr="A logo for a university&#10;&#10;Description automatically generated">
            <a:extLst>
              <a:ext uri="{FF2B5EF4-FFF2-40B4-BE49-F238E27FC236}">
                <a16:creationId xmlns:a16="http://schemas.microsoft.com/office/drawing/2014/main" id="{8088A620-BE70-A6F8-E811-80B9B48DC426}"/>
              </a:ext>
            </a:extLst>
          </p:cNvPr>
          <p:cNvPicPr>
            <a:picLocks noChangeAspect="1"/>
          </p:cNvPicPr>
          <p:nvPr/>
        </p:nvPicPr>
        <p:blipFill>
          <a:blip r:embed="rId5"/>
          <a:stretch>
            <a:fillRect/>
          </a:stretch>
        </p:blipFill>
        <p:spPr>
          <a:xfrm>
            <a:off x="410264" y="3079993"/>
            <a:ext cx="853994" cy="392226"/>
          </a:xfrm>
          <a:prstGeom prst="rect">
            <a:avLst/>
          </a:prstGeom>
        </p:spPr>
      </p:pic>
      <p:pic>
        <p:nvPicPr>
          <p:cNvPr id="35" name="Picture 34" descr="A close-up of a logo&#10;&#10;Description automatically generated">
            <a:extLst>
              <a:ext uri="{FF2B5EF4-FFF2-40B4-BE49-F238E27FC236}">
                <a16:creationId xmlns:a16="http://schemas.microsoft.com/office/drawing/2014/main" id="{FE04EF91-FB92-DDE9-9452-AFED3588010D}"/>
              </a:ext>
            </a:extLst>
          </p:cNvPr>
          <p:cNvPicPr>
            <a:picLocks noChangeAspect="1"/>
          </p:cNvPicPr>
          <p:nvPr/>
        </p:nvPicPr>
        <p:blipFill>
          <a:blip r:embed="rId6"/>
          <a:stretch>
            <a:fillRect/>
          </a:stretch>
        </p:blipFill>
        <p:spPr>
          <a:xfrm>
            <a:off x="1315143" y="3092325"/>
            <a:ext cx="853994" cy="345868"/>
          </a:xfrm>
          <a:prstGeom prst="rect">
            <a:avLst/>
          </a:prstGeom>
        </p:spPr>
      </p:pic>
      <p:pic>
        <p:nvPicPr>
          <p:cNvPr id="36" name="Picture 35" descr="A blue and white logo&#10;&#10;Description automatically generated">
            <a:extLst>
              <a:ext uri="{FF2B5EF4-FFF2-40B4-BE49-F238E27FC236}">
                <a16:creationId xmlns:a16="http://schemas.microsoft.com/office/drawing/2014/main" id="{59EEBF63-FBD4-F7FE-9CC4-F9B9F409629A}"/>
              </a:ext>
            </a:extLst>
          </p:cNvPr>
          <p:cNvPicPr>
            <a:picLocks noChangeAspect="1"/>
          </p:cNvPicPr>
          <p:nvPr/>
        </p:nvPicPr>
        <p:blipFill rotWithShape="1">
          <a:blip r:embed="rId7"/>
          <a:srcRect l="9838" t="19643" r="9838" b="18909"/>
          <a:stretch/>
        </p:blipFill>
        <p:spPr>
          <a:xfrm>
            <a:off x="2280762" y="3143525"/>
            <a:ext cx="614786" cy="231799"/>
          </a:xfrm>
          <a:prstGeom prst="rect">
            <a:avLst/>
          </a:prstGeom>
        </p:spPr>
      </p:pic>
      <p:pic>
        <p:nvPicPr>
          <p:cNvPr id="37" name="Picture 36" descr="A red and blue text on a black background&#10;&#10;Description automatically generated">
            <a:extLst>
              <a:ext uri="{FF2B5EF4-FFF2-40B4-BE49-F238E27FC236}">
                <a16:creationId xmlns:a16="http://schemas.microsoft.com/office/drawing/2014/main" id="{A3E9D8D6-4F31-A37F-A2B4-E616DF4B6505}"/>
              </a:ext>
            </a:extLst>
          </p:cNvPr>
          <p:cNvPicPr>
            <a:picLocks noChangeAspect="1"/>
          </p:cNvPicPr>
          <p:nvPr/>
        </p:nvPicPr>
        <p:blipFill>
          <a:blip r:embed="rId8"/>
          <a:stretch>
            <a:fillRect/>
          </a:stretch>
        </p:blipFill>
        <p:spPr>
          <a:xfrm>
            <a:off x="2983335" y="3150023"/>
            <a:ext cx="735117" cy="247618"/>
          </a:xfrm>
          <a:prstGeom prst="rect">
            <a:avLst/>
          </a:prstGeom>
        </p:spPr>
      </p:pic>
      <p:pic>
        <p:nvPicPr>
          <p:cNvPr id="38" name="Picture 37" descr="A close up of a logo&#10;&#10;Description automatically generated">
            <a:extLst>
              <a:ext uri="{FF2B5EF4-FFF2-40B4-BE49-F238E27FC236}">
                <a16:creationId xmlns:a16="http://schemas.microsoft.com/office/drawing/2014/main" id="{C594FBD2-36A6-156C-3B77-E101AEEDD674}"/>
              </a:ext>
            </a:extLst>
          </p:cNvPr>
          <p:cNvPicPr>
            <a:picLocks noChangeAspect="1"/>
          </p:cNvPicPr>
          <p:nvPr/>
        </p:nvPicPr>
        <p:blipFill>
          <a:blip r:embed="rId9"/>
          <a:stretch>
            <a:fillRect/>
          </a:stretch>
        </p:blipFill>
        <p:spPr>
          <a:xfrm>
            <a:off x="1418153" y="3513920"/>
            <a:ext cx="1006625" cy="265750"/>
          </a:xfrm>
          <a:prstGeom prst="rect">
            <a:avLst/>
          </a:prstGeom>
        </p:spPr>
      </p:pic>
      <p:pic>
        <p:nvPicPr>
          <p:cNvPr id="39" name="Picture 38" descr="A black text on a white background&#10;&#10;Description automatically generated">
            <a:extLst>
              <a:ext uri="{FF2B5EF4-FFF2-40B4-BE49-F238E27FC236}">
                <a16:creationId xmlns:a16="http://schemas.microsoft.com/office/drawing/2014/main" id="{99580A2C-CAAC-37C2-4B55-E4C92782A7C7}"/>
              </a:ext>
            </a:extLst>
          </p:cNvPr>
          <p:cNvPicPr>
            <a:picLocks noChangeAspect="1"/>
          </p:cNvPicPr>
          <p:nvPr/>
        </p:nvPicPr>
        <p:blipFill>
          <a:blip r:embed="rId10"/>
          <a:stretch>
            <a:fillRect/>
          </a:stretch>
        </p:blipFill>
        <p:spPr>
          <a:xfrm>
            <a:off x="2226039" y="3500738"/>
            <a:ext cx="1148173" cy="322689"/>
          </a:xfrm>
          <a:prstGeom prst="rect">
            <a:avLst/>
          </a:prstGeom>
        </p:spPr>
      </p:pic>
      <p:pic>
        <p:nvPicPr>
          <p:cNvPr id="42" name="Picture 41" descr="A blue and black logo&#10;&#10;Description automatically generated">
            <a:extLst>
              <a:ext uri="{FF2B5EF4-FFF2-40B4-BE49-F238E27FC236}">
                <a16:creationId xmlns:a16="http://schemas.microsoft.com/office/drawing/2014/main" id="{C0526862-FB48-D381-8729-491E05D8997A}"/>
              </a:ext>
            </a:extLst>
          </p:cNvPr>
          <p:cNvPicPr>
            <a:picLocks noChangeAspect="1"/>
          </p:cNvPicPr>
          <p:nvPr/>
        </p:nvPicPr>
        <p:blipFill>
          <a:blip r:embed="rId11"/>
          <a:stretch>
            <a:fillRect/>
          </a:stretch>
        </p:blipFill>
        <p:spPr>
          <a:xfrm>
            <a:off x="251520" y="3988770"/>
            <a:ext cx="710407" cy="303593"/>
          </a:xfrm>
          <a:prstGeom prst="rect">
            <a:avLst/>
          </a:prstGeom>
        </p:spPr>
      </p:pic>
      <p:pic>
        <p:nvPicPr>
          <p:cNvPr id="43" name="Picture 42" descr="A logo of a military academy&#10;&#10;Description automatically generated">
            <a:extLst>
              <a:ext uri="{FF2B5EF4-FFF2-40B4-BE49-F238E27FC236}">
                <a16:creationId xmlns:a16="http://schemas.microsoft.com/office/drawing/2014/main" id="{19122802-0974-6148-222D-333A92B105AC}"/>
              </a:ext>
            </a:extLst>
          </p:cNvPr>
          <p:cNvPicPr>
            <a:picLocks noChangeAspect="1"/>
          </p:cNvPicPr>
          <p:nvPr/>
        </p:nvPicPr>
        <p:blipFill>
          <a:blip r:embed="rId12"/>
          <a:stretch>
            <a:fillRect/>
          </a:stretch>
        </p:blipFill>
        <p:spPr>
          <a:xfrm>
            <a:off x="1053010" y="3965526"/>
            <a:ext cx="467363" cy="271669"/>
          </a:xfrm>
          <a:prstGeom prst="rect">
            <a:avLst/>
          </a:prstGeom>
        </p:spPr>
      </p:pic>
      <p:pic>
        <p:nvPicPr>
          <p:cNvPr id="44" name="Picture 43" descr="A blue and white logo&#10;&#10;Description automatically generated">
            <a:extLst>
              <a:ext uri="{FF2B5EF4-FFF2-40B4-BE49-F238E27FC236}">
                <a16:creationId xmlns:a16="http://schemas.microsoft.com/office/drawing/2014/main" id="{F0E4B5CD-CF28-B3C7-32B1-303EC92B4384}"/>
              </a:ext>
            </a:extLst>
          </p:cNvPr>
          <p:cNvPicPr>
            <a:picLocks noChangeAspect="1"/>
          </p:cNvPicPr>
          <p:nvPr/>
        </p:nvPicPr>
        <p:blipFill>
          <a:blip r:embed="rId13"/>
          <a:stretch>
            <a:fillRect/>
          </a:stretch>
        </p:blipFill>
        <p:spPr>
          <a:xfrm>
            <a:off x="3965973" y="3988735"/>
            <a:ext cx="814972" cy="251232"/>
          </a:xfrm>
          <a:prstGeom prst="rect">
            <a:avLst/>
          </a:prstGeom>
        </p:spPr>
      </p:pic>
      <p:pic>
        <p:nvPicPr>
          <p:cNvPr id="45" name="Picture 44" descr="A red letter m logo&#10;&#10;Description automatically generated">
            <a:extLst>
              <a:ext uri="{FF2B5EF4-FFF2-40B4-BE49-F238E27FC236}">
                <a16:creationId xmlns:a16="http://schemas.microsoft.com/office/drawing/2014/main" id="{10B669C9-2A3B-5D0E-779E-AB0C307A929E}"/>
              </a:ext>
            </a:extLst>
          </p:cNvPr>
          <p:cNvPicPr>
            <a:picLocks noChangeAspect="1"/>
          </p:cNvPicPr>
          <p:nvPr/>
        </p:nvPicPr>
        <p:blipFill>
          <a:blip r:embed="rId14"/>
          <a:stretch>
            <a:fillRect/>
          </a:stretch>
        </p:blipFill>
        <p:spPr>
          <a:xfrm>
            <a:off x="1508207" y="2675453"/>
            <a:ext cx="621801" cy="238625"/>
          </a:xfrm>
          <a:prstGeom prst="rect">
            <a:avLst/>
          </a:prstGeom>
        </p:spPr>
      </p:pic>
      <p:pic>
        <p:nvPicPr>
          <p:cNvPr id="46" name="Picture 45">
            <a:extLst>
              <a:ext uri="{FF2B5EF4-FFF2-40B4-BE49-F238E27FC236}">
                <a16:creationId xmlns:a16="http://schemas.microsoft.com/office/drawing/2014/main" id="{31F7D3E1-A904-9643-644C-7E1F822897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832991" y="3127706"/>
            <a:ext cx="928116" cy="247618"/>
          </a:xfrm>
          <a:prstGeom prst="rect">
            <a:avLst/>
          </a:prstGeom>
          <a:noFill/>
        </p:spPr>
      </p:pic>
      <p:pic>
        <p:nvPicPr>
          <p:cNvPr id="47" name="Picture 46">
            <a:extLst>
              <a:ext uri="{FF2B5EF4-FFF2-40B4-BE49-F238E27FC236}">
                <a16:creationId xmlns:a16="http://schemas.microsoft.com/office/drawing/2014/main" id="{72F24A03-2DF7-2049-3A6A-BE45A03F454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63844" y="3506474"/>
            <a:ext cx="461182" cy="361420"/>
          </a:xfrm>
          <a:prstGeom prst="rect">
            <a:avLst/>
          </a:prstGeom>
          <a:noFill/>
          <a:ln>
            <a:noFill/>
          </a:ln>
        </p:spPr>
      </p:pic>
      <p:pic>
        <p:nvPicPr>
          <p:cNvPr id="48" name="Picture 47">
            <a:extLst>
              <a:ext uri="{FF2B5EF4-FFF2-40B4-BE49-F238E27FC236}">
                <a16:creationId xmlns:a16="http://schemas.microsoft.com/office/drawing/2014/main" id="{6D0494B3-8B2E-EDC6-EBE4-8B04DFD44024}"/>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8379" y="3533232"/>
            <a:ext cx="502285" cy="290195"/>
          </a:xfrm>
          <a:prstGeom prst="rect">
            <a:avLst/>
          </a:prstGeom>
          <a:noFill/>
        </p:spPr>
      </p:pic>
      <p:pic>
        <p:nvPicPr>
          <p:cNvPr id="49" name="Picture 48">
            <a:extLst>
              <a:ext uri="{FF2B5EF4-FFF2-40B4-BE49-F238E27FC236}">
                <a16:creationId xmlns:a16="http://schemas.microsoft.com/office/drawing/2014/main" id="{87271837-1CD5-4AE1-A058-DA061CDA560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455181" y="3487823"/>
            <a:ext cx="335604" cy="335604"/>
          </a:xfrm>
          <a:prstGeom prst="rect">
            <a:avLst/>
          </a:prstGeom>
          <a:noFill/>
          <a:ln>
            <a:noFill/>
          </a:ln>
        </p:spPr>
      </p:pic>
      <p:pic>
        <p:nvPicPr>
          <p:cNvPr id="50" name="Graphic 49">
            <a:extLst>
              <a:ext uri="{FF2B5EF4-FFF2-40B4-BE49-F238E27FC236}">
                <a16:creationId xmlns:a16="http://schemas.microsoft.com/office/drawing/2014/main" id="{4D862782-EDE8-728D-03DF-60E5C1C85E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59746" y="3594888"/>
            <a:ext cx="728033" cy="177230"/>
          </a:xfrm>
          <a:prstGeom prst="rect">
            <a:avLst/>
          </a:prstGeom>
        </p:spPr>
      </p:pic>
      <p:pic>
        <p:nvPicPr>
          <p:cNvPr id="51" name="Picture 50">
            <a:extLst>
              <a:ext uri="{FF2B5EF4-FFF2-40B4-BE49-F238E27FC236}">
                <a16:creationId xmlns:a16="http://schemas.microsoft.com/office/drawing/2014/main" id="{49A7DAD6-068C-39C3-33FA-E13E7315A79F}"/>
              </a:ext>
            </a:extLst>
          </p:cNvPr>
          <p:cNvPicPr>
            <a:picLocks noChangeAspect="1"/>
          </p:cNvPicPr>
          <p:nvPr/>
        </p:nvPicPr>
        <p:blipFill rotWithShape="1">
          <a:blip r:embed="rId21">
            <a:extLst>
              <a:ext uri="{28A0092B-C50C-407E-A947-70E740481C1C}">
                <a14:useLocalDpi xmlns:a14="http://schemas.microsoft.com/office/drawing/2010/main" val="0"/>
              </a:ext>
            </a:extLst>
          </a:blip>
          <a:srcRect t="22776" b="15819"/>
          <a:stretch/>
        </p:blipFill>
        <p:spPr bwMode="auto">
          <a:xfrm>
            <a:off x="1662648" y="3965526"/>
            <a:ext cx="467360" cy="287020"/>
          </a:xfrm>
          <a:prstGeom prst="rect">
            <a:avLst/>
          </a:prstGeom>
          <a:noFill/>
          <a:ln>
            <a:noFill/>
          </a:ln>
          <a:extLst>
            <a:ext uri="{53640926-AAD7-44D8-BBD7-CCE9431645EC}">
              <a14:shadowObscured xmlns:a14="http://schemas.microsoft.com/office/drawing/2010/main"/>
            </a:ext>
          </a:extLst>
        </p:spPr>
      </p:pic>
      <p:pic>
        <p:nvPicPr>
          <p:cNvPr id="52" name="Picture 51">
            <a:extLst>
              <a:ext uri="{FF2B5EF4-FFF2-40B4-BE49-F238E27FC236}">
                <a16:creationId xmlns:a16="http://schemas.microsoft.com/office/drawing/2014/main" id="{DF7F9937-65A8-9507-8381-1B6592768C49}"/>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252304" y="3990139"/>
            <a:ext cx="731032" cy="237795"/>
          </a:xfrm>
          <a:prstGeom prst="rect">
            <a:avLst/>
          </a:prstGeom>
          <a:noFill/>
        </p:spPr>
      </p:pic>
      <p:pic>
        <p:nvPicPr>
          <p:cNvPr id="53" name="Picture 52">
            <a:extLst>
              <a:ext uri="{FF2B5EF4-FFF2-40B4-BE49-F238E27FC236}">
                <a16:creationId xmlns:a16="http://schemas.microsoft.com/office/drawing/2014/main" id="{425504F6-79BD-6EFF-DB72-59780865F71F}"/>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124043" y="3990139"/>
            <a:ext cx="738379" cy="207213"/>
          </a:xfrm>
          <a:prstGeom prst="rect">
            <a:avLst/>
          </a:prstGeom>
          <a:noFill/>
        </p:spPr>
      </p:pic>
      <p:grpSp>
        <p:nvGrpSpPr>
          <p:cNvPr id="54" name="Group 53">
            <a:extLst>
              <a:ext uri="{FF2B5EF4-FFF2-40B4-BE49-F238E27FC236}">
                <a16:creationId xmlns:a16="http://schemas.microsoft.com/office/drawing/2014/main" id="{F664A8F0-C2C3-DC9E-5FE2-3742612F9859}"/>
              </a:ext>
            </a:extLst>
          </p:cNvPr>
          <p:cNvGrpSpPr/>
          <p:nvPr/>
        </p:nvGrpSpPr>
        <p:grpSpPr>
          <a:xfrm>
            <a:off x="1039781" y="985134"/>
            <a:ext cx="3058023" cy="923330"/>
            <a:chOff x="1297952" y="985134"/>
            <a:chExt cx="3058023" cy="923330"/>
          </a:xfrm>
        </p:grpSpPr>
        <p:sp>
          <p:nvSpPr>
            <p:cNvPr id="55" name="TextBox 54">
              <a:extLst>
                <a:ext uri="{FF2B5EF4-FFF2-40B4-BE49-F238E27FC236}">
                  <a16:creationId xmlns:a16="http://schemas.microsoft.com/office/drawing/2014/main" id="{27839198-5405-9304-59D5-5D1FBAEBACF3}"/>
                </a:ext>
              </a:extLst>
            </p:cNvPr>
            <p:cNvSpPr txBox="1"/>
            <p:nvPr/>
          </p:nvSpPr>
          <p:spPr>
            <a:xfrm>
              <a:off x="1297952" y="985134"/>
              <a:ext cx="3058023" cy="92333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900" b="1" dirty="0">
                  <a:solidFill>
                    <a:schemeClr val="accent2"/>
                  </a:solidFill>
                </a:rPr>
                <a:t>Member States</a:t>
              </a:r>
            </a:p>
            <a:p>
              <a:endParaRPr lang="es-ES" sz="900" dirty="0"/>
            </a:p>
            <a:p>
              <a:endParaRPr lang="es-ES" sz="900" dirty="0"/>
            </a:p>
            <a:p>
              <a:endParaRPr lang="es-ES" sz="900" dirty="0"/>
            </a:p>
            <a:p>
              <a:endParaRPr lang="es-ES" sz="900" dirty="0"/>
            </a:p>
            <a:p>
              <a:endParaRPr lang="es-ES" sz="900" dirty="0"/>
            </a:p>
          </p:txBody>
        </p:sp>
        <p:pic>
          <p:nvPicPr>
            <p:cNvPr id="56" name="Picture 55">
              <a:extLst>
                <a:ext uri="{FF2B5EF4-FFF2-40B4-BE49-F238E27FC236}">
                  <a16:creationId xmlns:a16="http://schemas.microsoft.com/office/drawing/2014/main" id="{C06614F7-9F9B-6627-A49B-E796916A1C5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23181" y="1234687"/>
              <a:ext cx="288000" cy="288000"/>
            </a:xfrm>
            <a:prstGeom prst="rect">
              <a:avLst/>
            </a:prstGeom>
          </p:spPr>
        </p:pic>
        <p:pic>
          <p:nvPicPr>
            <p:cNvPr id="57" name="Picture 56">
              <a:extLst>
                <a:ext uri="{FF2B5EF4-FFF2-40B4-BE49-F238E27FC236}">
                  <a16:creationId xmlns:a16="http://schemas.microsoft.com/office/drawing/2014/main" id="{29CFCD8B-1B14-E4E9-164A-EED239DFA47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47117" y="1241359"/>
              <a:ext cx="288000" cy="288000"/>
            </a:xfrm>
            <a:prstGeom prst="rect">
              <a:avLst/>
            </a:prstGeom>
          </p:spPr>
        </p:pic>
        <p:pic>
          <p:nvPicPr>
            <p:cNvPr id="58" name="Picture 57">
              <a:extLst>
                <a:ext uri="{FF2B5EF4-FFF2-40B4-BE49-F238E27FC236}">
                  <a16:creationId xmlns:a16="http://schemas.microsoft.com/office/drawing/2014/main" id="{1A0A52D6-5B30-BC36-6B9C-7ADECFF8F54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37531" y="1241359"/>
              <a:ext cx="288000" cy="288000"/>
            </a:xfrm>
            <a:prstGeom prst="rect">
              <a:avLst/>
            </a:prstGeom>
          </p:spPr>
        </p:pic>
        <p:pic>
          <p:nvPicPr>
            <p:cNvPr id="59" name="Picture 58">
              <a:extLst>
                <a:ext uri="{FF2B5EF4-FFF2-40B4-BE49-F238E27FC236}">
                  <a16:creationId xmlns:a16="http://schemas.microsoft.com/office/drawing/2014/main" id="{622465D6-736D-D222-27C9-DE7F74B0405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63967" y="1237813"/>
              <a:ext cx="288000" cy="288000"/>
            </a:xfrm>
            <a:prstGeom prst="rect">
              <a:avLst/>
            </a:prstGeom>
          </p:spPr>
        </p:pic>
        <p:pic>
          <p:nvPicPr>
            <p:cNvPr id="60" name="Picture 59">
              <a:extLst>
                <a:ext uri="{FF2B5EF4-FFF2-40B4-BE49-F238E27FC236}">
                  <a16:creationId xmlns:a16="http://schemas.microsoft.com/office/drawing/2014/main" id="{BD3640D7-9780-0172-E7B5-136AFCA8FB3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53169" y="1237813"/>
              <a:ext cx="288000" cy="288000"/>
            </a:xfrm>
            <a:prstGeom prst="rect">
              <a:avLst/>
            </a:prstGeom>
          </p:spPr>
        </p:pic>
        <p:pic>
          <p:nvPicPr>
            <p:cNvPr id="61" name="Picture 60">
              <a:extLst>
                <a:ext uri="{FF2B5EF4-FFF2-40B4-BE49-F238E27FC236}">
                  <a16:creationId xmlns:a16="http://schemas.microsoft.com/office/drawing/2014/main" id="{379A4D39-5CBE-41E7-CA7D-79C24D0B908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74765" y="1234687"/>
              <a:ext cx="288000" cy="288000"/>
            </a:xfrm>
            <a:prstGeom prst="rect">
              <a:avLst/>
            </a:prstGeom>
          </p:spPr>
        </p:pic>
        <p:pic>
          <p:nvPicPr>
            <p:cNvPr id="62" name="Picture 61" descr="A red white and blue flag&#10;&#10;Description automatically generated">
              <a:extLst>
                <a:ext uri="{FF2B5EF4-FFF2-40B4-BE49-F238E27FC236}">
                  <a16:creationId xmlns:a16="http://schemas.microsoft.com/office/drawing/2014/main" id="{20B3BC00-160A-9CA1-AB9F-0D35F46C0603}"/>
                </a:ext>
              </a:extLst>
            </p:cNvPr>
            <p:cNvPicPr>
              <a:picLocks noChangeAspect="1"/>
            </p:cNvPicPr>
            <p:nvPr/>
          </p:nvPicPr>
          <p:blipFill>
            <a:blip r:embed="rId30"/>
            <a:stretch>
              <a:fillRect/>
            </a:stretch>
          </p:blipFill>
          <p:spPr>
            <a:xfrm>
              <a:off x="3890276" y="1230039"/>
              <a:ext cx="299320" cy="299320"/>
            </a:xfrm>
            <a:prstGeom prst="rect">
              <a:avLst/>
            </a:prstGeom>
          </p:spPr>
        </p:pic>
      </p:grpSp>
      <p:pic>
        <p:nvPicPr>
          <p:cNvPr id="63" name="Picture 62">
            <a:extLst>
              <a:ext uri="{FF2B5EF4-FFF2-40B4-BE49-F238E27FC236}">
                <a16:creationId xmlns:a16="http://schemas.microsoft.com/office/drawing/2014/main" id="{F65EEDDB-4668-092A-DA77-A17AEF2E0B6B}"/>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5116259" y="1018293"/>
            <a:ext cx="3679752" cy="2996177"/>
          </a:xfrm>
          <a:prstGeom prst="rect">
            <a:avLst/>
          </a:prstGeom>
          <a:noFill/>
        </p:spPr>
      </p:pic>
    </p:spTree>
    <p:extLst>
      <p:ext uri="{BB962C8B-B14F-4D97-AF65-F5344CB8AC3E}">
        <p14:creationId xmlns:p14="http://schemas.microsoft.com/office/powerpoint/2010/main" val="32567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
          </p:nvPr>
        </p:nvSpPr>
        <p:spPr>
          <a:xfrm>
            <a:off x="3543137" y="4864461"/>
            <a:ext cx="2057727" cy="176213"/>
          </a:xfrm>
        </p:spPr>
        <p:txBody>
          <a:bodyPr/>
          <a:lstStyle/>
          <a:p>
            <a:fld id="{6EA1CDEB-99A0-4F13-B8D0-26CBF3AB4908}" type="slidenum">
              <a:rPr lang="es-ES" smtClean="0"/>
              <a:pPr/>
              <a:t>19</a:t>
            </a:fld>
            <a:endParaRPr lang="es-ES"/>
          </a:p>
        </p:txBody>
      </p:sp>
      <p:sp>
        <p:nvSpPr>
          <p:cNvPr id="8" name="Título 17">
            <a:extLst>
              <a:ext uri="{FF2B5EF4-FFF2-40B4-BE49-F238E27FC236}">
                <a16:creationId xmlns:a16="http://schemas.microsoft.com/office/drawing/2014/main" id="{581ACF35-F0F3-93F1-3C83-31229EBD283D}"/>
              </a:ext>
            </a:extLst>
          </p:cNvPr>
          <p:cNvSpPr txBox="1">
            <a:spLocks/>
          </p:cNvSpPr>
          <p:nvPr/>
        </p:nvSpPr>
        <p:spPr>
          <a:xfrm>
            <a:off x="280800" y="329330"/>
            <a:ext cx="7315536" cy="670795"/>
          </a:xfrm>
          <a:prstGeom prst="rect">
            <a:avLst/>
          </a:prstGeom>
        </p:spPr>
        <p:txBody>
          <a:bodyPr vert="horz" wrap="square" lIns="0" tIns="0" rIns="0" bIns="0" rtlCol="0" anchor="t" anchorCtr="0">
            <a:noAutofit/>
          </a:bodyPr>
          <a:lstStyle>
            <a:lvl1pPr algn="l" defTabSz="456850" rtl="0" eaLnBrk="1" latinLnBrk="0" hangingPunct="1">
              <a:lnSpc>
                <a:spcPts val="2429"/>
              </a:lnSpc>
              <a:spcBef>
                <a:spcPts val="576"/>
              </a:spcBef>
              <a:buNone/>
              <a:defRPr lang="en-US" sz="2399" b="1" kern="1200">
                <a:solidFill>
                  <a:srgbClr val="D10021"/>
                </a:solidFill>
                <a:latin typeface="+mj-lt"/>
                <a:ea typeface="+mj-ea"/>
                <a:cs typeface="Arial"/>
              </a:defRPr>
            </a:lvl1pPr>
          </a:lstStyle>
          <a:p>
            <a:r>
              <a:rPr lang="en-GB" dirty="0"/>
              <a:t>OBJECTIVES AND BACKGROUND</a:t>
            </a:r>
          </a:p>
        </p:txBody>
      </p:sp>
      <p:pic>
        <p:nvPicPr>
          <p:cNvPr id="9" name="Graphic 8" descr="Presentation with checklist with solid fill">
            <a:extLst>
              <a:ext uri="{FF2B5EF4-FFF2-40B4-BE49-F238E27FC236}">
                <a16:creationId xmlns:a16="http://schemas.microsoft.com/office/drawing/2014/main" id="{A3D99F8E-93E7-2433-514B-B430979E5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8383" y="95604"/>
            <a:ext cx="871587" cy="871587"/>
          </a:xfrm>
          <a:prstGeom prst="rect">
            <a:avLst/>
          </a:prstGeom>
        </p:spPr>
      </p:pic>
      <p:sp>
        <p:nvSpPr>
          <p:cNvPr id="10" name="Rectangle: Rounded Corners 9">
            <a:extLst>
              <a:ext uri="{FF2B5EF4-FFF2-40B4-BE49-F238E27FC236}">
                <a16:creationId xmlns:a16="http://schemas.microsoft.com/office/drawing/2014/main" id="{7275482B-B27F-DC34-193F-023F7C77A305}"/>
              </a:ext>
            </a:extLst>
          </p:cNvPr>
          <p:cNvSpPr/>
          <p:nvPr/>
        </p:nvSpPr>
        <p:spPr>
          <a:xfrm>
            <a:off x="6984268" y="1899776"/>
            <a:ext cx="1512168" cy="293470"/>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3 years</a:t>
            </a:r>
          </a:p>
        </p:txBody>
      </p:sp>
      <p:sp>
        <p:nvSpPr>
          <p:cNvPr id="12" name="Rectangle: Rounded Corners 11">
            <a:extLst>
              <a:ext uri="{FF2B5EF4-FFF2-40B4-BE49-F238E27FC236}">
                <a16:creationId xmlns:a16="http://schemas.microsoft.com/office/drawing/2014/main" id="{38C1B7E3-A3B5-5136-9BB3-6CD379AC3FCF}"/>
              </a:ext>
            </a:extLst>
          </p:cNvPr>
          <p:cNvSpPr/>
          <p:nvPr/>
        </p:nvSpPr>
        <p:spPr>
          <a:xfrm>
            <a:off x="6706555" y="997690"/>
            <a:ext cx="2155735" cy="527196"/>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1 consortium</a:t>
            </a:r>
          </a:p>
          <a:p>
            <a:pPr algn="ctr"/>
            <a:r>
              <a:rPr lang="en-GB" sz="1400" dirty="0">
                <a:solidFill>
                  <a:schemeClr val="tx1"/>
                </a:solidFill>
              </a:rPr>
              <a:t> (18 partners)</a:t>
            </a:r>
          </a:p>
        </p:txBody>
      </p:sp>
      <p:sp>
        <p:nvSpPr>
          <p:cNvPr id="13" name="Rectangle: Rounded Corners 12">
            <a:extLst>
              <a:ext uri="{FF2B5EF4-FFF2-40B4-BE49-F238E27FC236}">
                <a16:creationId xmlns:a16="http://schemas.microsoft.com/office/drawing/2014/main" id="{1A9A2471-6FDB-710F-36DC-FC436159110F}"/>
              </a:ext>
            </a:extLst>
          </p:cNvPr>
          <p:cNvSpPr/>
          <p:nvPr/>
        </p:nvSpPr>
        <p:spPr>
          <a:xfrm>
            <a:off x="6753116" y="4017282"/>
            <a:ext cx="2180993" cy="527196"/>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1 evaluation campaign (field test)</a:t>
            </a:r>
          </a:p>
        </p:txBody>
      </p:sp>
      <p:graphicFrame>
        <p:nvGraphicFramePr>
          <p:cNvPr id="7" name="Diagram 6">
            <a:extLst>
              <a:ext uri="{FF2B5EF4-FFF2-40B4-BE49-F238E27FC236}">
                <a16:creationId xmlns:a16="http://schemas.microsoft.com/office/drawing/2014/main" id="{EA285EFF-AA24-F239-349C-72DBEB5C3903}"/>
              </a:ext>
            </a:extLst>
          </p:cNvPr>
          <p:cNvGraphicFramePr/>
          <p:nvPr>
            <p:extLst>
              <p:ext uri="{D42A27DB-BD31-4B8C-83A1-F6EECF244321}">
                <p14:modId xmlns:p14="http://schemas.microsoft.com/office/powerpoint/2010/main" val="1290304454"/>
              </p:ext>
            </p:extLst>
          </p:nvPr>
        </p:nvGraphicFramePr>
        <p:xfrm>
          <a:off x="395536" y="1275606"/>
          <a:ext cx="5832648" cy="35888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Arrow: Down 1">
            <a:extLst>
              <a:ext uri="{FF2B5EF4-FFF2-40B4-BE49-F238E27FC236}">
                <a16:creationId xmlns:a16="http://schemas.microsoft.com/office/drawing/2014/main" id="{EB124807-57BB-17DD-BCA1-A326541A2685}"/>
              </a:ext>
            </a:extLst>
          </p:cNvPr>
          <p:cNvSpPr/>
          <p:nvPr/>
        </p:nvSpPr>
        <p:spPr>
          <a:xfrm>
            <a:off x="7452320" y="1570274"/>
            <a:ext cx="576064" cy="255193"/>
          </a:xfrm>
          <a:prstGeom prst="downArrow">
            <a:avLst/>
          </a:prstGeom>
          <a:solidFill>
            <a:srgbClr val="52B3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F196FD0C-7ED3-1646-FFEE-F3F4FC753189}"/>
              </a:ext>
            </a:extLst>
          </p:cNvPr>
          <p:cNvGraphicFramePr/>
          <p:nvPr/>
        </p:nvGraphicFramePr>
        <p:xfrm>
          <a:off x="6572721" y="2268392"/>
          <a:ext cx="2423402" cy="16936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a:extLst>
              <a:ext uri="{FF2B5EF4-FFF2-40B4-BE49-F238E27FC236}">
                <a16:creationId xmlns:a16="http://schemas.microsoft.com/office/drawing/2014/main" id="{6359ABEE-C5E3-8FC0-9054-2A4DB9781A74}"/>
              </a:ext>
            </a:extLst>
          </p:cNvPr>
          <p:cNvSpPr txBox="1"/>
          <p:nvPr/>
        </p:nvSpPr>
        <p:spPr>
          <a:xfrm rot="18179237">
            <a:off x="6822776" y="2736612"/>
            <a:ext cx="1280785" cy="215444"/>
          </a:xfrm>
          <a:prstGeom prst="rect">
            <a:avLst/>
          </a:prstGeom>
          <a:noFill/>
        </p:spPr>
        <p:txBody>
          <a:bodyPr wrap="square">
            <a:spAutoFit/>
          </a:bodyPr>
          <a:lstStyle/>
          <a:p>
            <a:pPr lvl="0"/>
            <a:r>
              <a:rPr lang="en-US" sz="800" b="1" noProof="0" dirty="0">
                <a:solidFill>
                  <a:schemeClr val="bg1"/>
                </a:solidFill>
              </a:rPr>
              <a:t>3. Neutralization</a:t>
            </a:r>
          </a:p>
        </p:txBody>
      </p:sp>
      <p:sp>
        <p:nvSpPr>
          <p:cNvPr id="15" name="TextBox 14">
            <a:extLst>
              <a:ext uri="{FF2B5EF4-FFF2-40B4-BE49-F238E27FC236}">
                <a16:creationId xmlns:a16="http://schemas.microsoft.com/office/drawing/2014/main" id="{43616D98-4D9A-A7AD-8C8B-0398344D85F2}"/>
              </a:ext>
            </a:extLst>
          </p:cNvPr>
          <p:cNvSpPr txBox="1"/>
          <p:nvPr/>
        </p:nvSpPr>
        <p:spPr>
          <a:xfrm rot="3883505">
            <a:off x="7561308" y="2924019"/>
            <a:ext cx="1280785" cy="215444"/>
          </a:xfrm>
          <a:prstGeom prst="rect">
            <a:avLst/>
          </a:prstGeom>
          <a:noFill/>
        </p:spPr>
        <p:txBody>
          <a:bodyPr wrap="square">
            <a:spAutoFit/>
          </a:bodyPr>
          <a:lstStyle/>
          <a:p>
            <a:pPr lvl="0"/>
            <a:r>
              <a:rPr lang="en-US" sz="800" b="1" noProof="0" dirty="0">
                <a:solidFill>
                  <a:schemeClr val="bg1"/>
                </a:solidFill>
              </a:rPr>
              <a:t>1. Detection</a:t>
            </a:r>
          </a:p>
        </p:txBody>
      </p:sp>
      <p:sp>
        <p:nvSpPr>
          <p:cNvPr id="16" name="TextBox 15">
            <a:extLst>
              <a:ext uri="{FF2B5EF4-FFF2-40B4-BE49-F238E27FC236}">
                <a16:creationId xmlns:a16="http://schemas.microsoft.com/office/drawing/2014/main" id="{D871057D-285C-3466-37B1-57D9A94FB5CB}"/>
              </a:ext>
            </a:extLst>
          </p:cNvPr>
          <p:cNvSpPr txBox="1"/>
          <p:nvPr/>
        </p:nvSpPr>
        <p:spPr>
          <a:xfrm>
            <a:off x="7243179" y="3407564"/>
            <a:ext cx="1280785" cy="215444"/>
          </a:xfrm>
          <a:prstGeom prst="rect">
            <a:avLst/>
          </a:prstGeom>
          <a:noFill/>
        </p:spPr>
        <p:txBody>
          <a:bodyPr wrap="square">
            <a:spAutoFit/>
          </a:bodyPr>
          <a:lstStyle/>
          <a:p>
            <a:pPr lvl="0"/>
            <a:r>
              <a:rPr lang="en-US" sz="800" b="1" noProof="0" dirty="0">
                <a:solidFill>
                  <a:schemeClr val="bg1"/>
                </a:solidFill>
              </a:rPr>
              <a:t>2. Classification</a:t>
            </a:r>
          </a:p>
        </p:txBody>
      </p:sp>
    </p:spTree>
    <p:extLst>
      <p:ext uri="{BB962C8B-B14F-4D97-AF65-F5344CB8AC3E}">
        <p14:creationId xmlns:p14="http://schemas.microsoft.com/office/powerpoint/2010/main" val="14314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3712" y="957510"/>
            <a:ext cx="7987869" cy="3655500"/>
            <a:chOff x="941614" y="1205343"/>
            <a:chExt cx="11826732" cy="5206143"/>
          </a:xfrm>
        </p:grpSpPr>
        <p:grpSp>
          <p:nvGrpSpPr>
            <p:cNvPr id="21" name="Group 20"/>
            <p:cNvGrpSpPr/>
            <p:nvPr/>
          </p:nvGrpSpPr>
          <p:grpSpPr>
            <a:xfrm>
              <a:off x="941614" y="1205343"/>
              <a:ext cx="6251546" cy="1440000"/>
              <a:chOff x="1143000" y="1568200"/>
              <a:chExt cx="6251546" cy="1440000"/>
            </a:xfrm>
          </p:grpSpPr>
          <p:sp>
            <p:nvSpPr>
              <p:cNvPr id="8" name="Rectangle 7"/>
              <p:cNvSpPr/>
              <p:nvPr/>
            </p:nvSpPr>
            <p:spPr>
              <a:xfrm>
                <a:off x="1612900" y="2108200"/>
                <a:ext cx="5141961" cy="900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ight Triangle 4"/>
              <p:cNvSpPr/>
              <p:nvPr/>
            </p:nvSpPr>
            <p:spPr>
              <a:xfrm>
                <a:off x="1612900" y="2108200"/>
                <a:ext cx="5781646" cy="900000"/>
              </a:xfrm>
              <a:prstGeom prst="rtTriangle">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1257300" y="1658200"/>
                <a:ext cx="900000" cy="90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1143000" y="1568200"/>
                <a:ext cx="9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latin typeface="Georgia Pro Cond" panose="02040506050405020303" pitchFamily="18" charset="0"/>
                  </a:rPr>
                  <a:t>01</a:t>
                </a:r>
                <a:endParaRPr lang="en-IN" sz="2250" b="1" dirty="0">
                  <a:latin typeface="Georgia Pro Cond" panose="02040506050405020303" pitchFamily="18" charset="0"/>
                </a:endParaRPr>
              </a:p>
            </p:txBody>
          </p:sp>
          <p:sp>
            <p:nvSpPr>
              <p:cNvPr id="20" name="Rectangle 19"/>
              <p:cNvSpPr/>
              <p:nvPr/>
            </p:nvSpPr>
            <p:spPr>
              <a:xfrm>
                <a:off x="2354576" y="2181175"/>
                <a:ext cx="4187057" cy="361626"/>
              </a:xfrm>
              <a:prstGeom prst="rect">
                <a:avLst/>
              </a:prstGeom>
            </p:spPr>
            <p:txBody>
              <a:bodyPr wrap="square">
                <a:spAutoFit/>
              </a:bodyPr>
              <a:lstStyle/>
              <a:p>
                <a:pPr>
                  <a:spcBef>
                    <a:spcPts val="450"/>
                  </a:spcBef>
                </a:pPr>
                <a:r>
                  <a:rPr lang="en-US" sz="1050" b="1" dirty="0">
                    <a:solidFill>
                      <a:srgbClr val="000000"/>
                    </a:solidFill>
                    <a:latin typeface="Georgia" panose="02040502050405020303" pitchFamily="18" charset="0"/>
                  </a:rPr>
                  <a:t>TECHNOLOGICAL CHALLENGE</a:t>
                </a:r>
              </a:p>
            </p:txBody>
          </p:sp>
        </p:grpSp>
        <p:grpSp>
          <p:nvGrpSpPr>
            <p:cNvPr id="22" name="Group 21"/>
            <p:cNvGrpSpPr/>
            <p:nvPr/>
          </p:nvGrpSpPr>
          <p:grpSpPr>
            <a:xfrm>
              <a:off x="941614" y="3088415"/>
              <a:ext cx="5611857" cy="1440000"/>
              <a:chOff x="1143000" y="1568200"/>
              <a:chExt cx="5611857" cy="1440000"/>
            </a:xfrm>
          </p:grpSpPr>
          <p:sp>
            <p:nvSpPr>
              <p:cNvPr id="23" name="Rectangle 22"/>
              <p:cNvSpPr/>
              <p:nvPr/>
            </p:nvSpPr>
            <p:spPr>
              <a:xfrm>
                <a:off x="1612898" y="2108200"/>
                <a:ext cx="5141959" cy="900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4" name="Right Triangle 23"/>
              <p:cNvSpPr/>
              <p:nvPr/>
            </p:nvSpPr>
            <p:spPr>
              <a:xfrm>
                <a:off x="1612900" y="2108200"/>
                <a:ext cx="3771900" cy="900000"/>
              </a:xfrm>
              <a:prstGeom prst="rtTriangl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5" name="Rectangle 24"/>
              <p:cNvSpPr/>
              <p:nvPr/>
            </p:nvSpPr>
            <p:spPr>
              <a:xfrm>
                <a:off x="1257300" y="1658200"/>
                <a:ext cx="900000" cy="900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6" name="Rectangle 25"/>
              <p:cNvSpPr/>
              <p:nvPr/>
            </p:nvSpPr>
            <p:spPr>
              <a:xfrm>
                <a:off x="1143000" y="1568200"/>
                <a:ext cx="9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latin typeface="Georgia Pro Cond" panose="02040506050405020303" pitchFamily="18" charset="0"/>
                  </a:rPr>
                  <a:t>02</a:t>
                </a:r>
                <a:endParaRPr lang="en-IN" sz="2250" b="1" dirty="0">
                  <a:latin typeface="Georgia Pro Cond" panose="02040506050405020303" pitchFamily="18" charset="0"/>
                </a:endParaRPr>
              </a:p>
            </p:txBody>
          </p:sp>
          <p:sp>
            <p:nvSpPr>
              <p:cNvPr id="27" name="Rectangle 26"/>
              <p:cNvSpPr/>
              <p:nvPr/>
            </p:nvSpPr>
            <p:spPr>
              <a:xfrm>
                <a:off x="2354576" y="2181175"/>
                <a:ext cx="2832951" cy="361626"/>
              </a:xfrm>
              <a:prstGeom prst="rect">
                <a:avLst/>
              </a:prstGeom>
            </p:spPr>
            <p:txBody>
              <a:bodyPr wrap="square">
                <a:spAutoFit/>
              </a:bodyPr>
              <a:lstStyle/>
              <a:p>
                <a:pPr>
                  <a:spcBef>
                    <a:spcPts val="450"/>
                  </a:spcBef>
                </a:pPr>
                <a:r>
                  <a:rPr lang="en-US" sz="1050" b="1" dirty="0">
                    <a:solidFill>
                      <a:srgbClr val="000000"/>
                    </a:solidFill>
                    <a:latin typeface="Georgia" panose="02040502050405020303" pitchFamily="18" charset="0"/>
                  </a:rPr>
                  <a:t>AIDEDEX</a:t>
                </a:r>
              </a:p>
            </p:txBody>
          </p:sp>
        </p:grpSp>
        <p:grpSp>
          <p:nvGrpSpPr>
            <p:cNvPr id="28" name="Group 27"/>
            <p:cNvGrpSpPr/>
            <p:nvPr/>
          </p:nvGrpSpPr>
          <p:grpSpPr>
            <a:xfrm>
              <a:off x="941614" y="4971486"/>
              <a:ext cx="5611857" cy="1440000"/>
              <a:chOff x="1143000" y="1568200"/>
              <a:chExt cx="5611857" cy="1440000"/>
            </a:xfrm>
          </p:grpSpPr>
          <p:sp>
            <p:nvSpPr>
              <p:cNvPr id="29" name="Rectangle 28"/>
              <p:cNvSpPr/>
              <p:nvPr/>
            </p:nvSpPr>
            <p:spPr>
              <a:xfrm>
                <a:off x="1612898" y="2108200"/>
                <a:ext cx="5141959" cy="9000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0" name="Right Triangle 29"/>
              <p:cNvSpPr/>
              <p:nvPr/>
            </p:nvSpPr>
            <p:spPr>
              <a:xfrm>
                <a:off x="1612900" y="2108200"/>
                <a:ext cx="3771900" cy="900000"/>
              </a:xfrm>
              <a:prstGeom prst="rtTriangle">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1" name="Rectangle 30"/>
              <p:cNvSpPr/>
              <p:nvPr/>
            </p:nvSpPr>
            <p:spPr>
              <a:xfrm>
                <a:off x="1257300" y="1658200"/>
                <a:ext cx="900000" cy="9000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2" name="Rectangle 31"/>
              <p:cNvSpPr/>
              <p:nvPr/>
            </p:nvSpPr>
            <p:spPr>
              <a:xfrm>
                <a:off x="1143000" y="1568200"/>
                <a:ext cx="900000" cy="90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latin typeface="Georgia Pro Cond" panose="02040506050405020303" pitchFamily="18" charset="0"/>
                  </a:rPr>
                  <a:t>03</a:t>
                </a:r>
                <a:endParaRPr lang="en-IN" sz="2250" b="1" dirty="0">
                  <a:latin typeface="Georgia Pro Cond" panose="02040506050405020303" pitchFamily="18" charset="0"/>
                </a:endParaRPr>
              </a:p>
            </p:txBody>
          </p:sp>
          <p:sp>
            <p:nvSpPr>
              <p:cNvPr id="33" name="Rectangle 32"/>
              <p:cNvSpPr/>
              <p:nvPr/>
            </p:nvSpPr>
            <p:spPr>
              <a:xfrm>
                <a:off x="2354576" y="2181175"/>
                <a:ext cx="2832951" cy="361626"/>
              </a:xfrm>
              <a:prstGeom prst="rect">
                <a:avLst/>
              </a:prstGeom>
            </p:spPr>
            <p:txBody>
              <a:bodyPr wrap="square">
                <a:spAutoFit/>
              </a:bodyPr>
              <a:lstStyle/>
              <a:p>
                <a:pPr>
                  <a:spcBef>
                    <a:spcPts val="450"/>
                  </a:spcBef>
                </a:pPr>
                <a:r>
                  <a:rPr lang="en-US" sz="1050" b="1" dirty="0">
                    <a:solidFill>
                      <a:srgbClr val="000000"/>
                    </a:solidFill>
                    <a:latin typeface="Georgia" panose="02040502050405020303" pitchFamily="18" charset="0"/>
                  </a:rPr>
                  <a:t>CONVOY</a:t>
                </a:r>
              </a:p>
            </p:txBody>
          </p:sp>
        </p:grpSp>
        <p:grpSp>
          <p:nvGrpSpPr>
            <p:cNvPr id="34" name="Group 33"/>
            <p:cNvGrpSpPr/>
            <p:nvPr/>
          </p:nvGrpSpPr>
          <p:grpSpPr>
            <a:xfrm>
              <a:off x="7531100" y="1205343"/>
              <a:ext cx="5237246" cy="1440000"/>
              <a:chOff x="1143000" y="1568200"/>
              <a:chExt cx="5237246" cy="1440000"/>
            </a:xfrm>
          </p:grpSpPr>
          <p:sp>
            <p:nvSpPr>
              <p:cNvPr id="35" name="Rectangle 34"/>
              <p:cNvSpPr/>
              <p:nvPr/>
            </p:nvSpPr>
            <p:spPr>
              <a:xfrm>
                <a:off x="1612900" y="2108200"/>
                <a:ext cx="4767346" cy="900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6" name="Right Triangle 35"/>
              <p:cNvSpPr/>
              <p:nvPr/>
            </p:nvSpPr>
            <p:spPr>
              <a:xfrm>
                <a:off x="1612900" y="2108200"/>
                <a:ext cx="3771900" cy="900000"/>
              </a:xfrm>
              <a:prstGeom prst="rtTriangle">
                <a:avLst/>
              </a:prstGeom>
              <a:solidFill>
                <a:schemeClr val="accent4">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7" name="Rectangle 36"/>
              <p:cNvSpPr/>
              <p:nvPr/>
            </p:nvSpPr>
            <p:spPr>
              <a:xfrm>
                <a:off x="1257300" y="1658200"/>
                <a:ext cx="900000" cy="900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8" name="Rectangle 37"/>
              <p:cNvSpPr/>
              <p:nvPr/>
            </p:nvSpPr>
            <p:spPr>
              <a:xfrm>
                <a:off x="1143000" y="1568200"/>
                <a:ext cx="900000" cy="90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latin typeface="Georgia Pro Cond" panose="02040506050405020303" pitchFamily="18" charset="0"/>
                  </a:rPr>
                  <a:t>04</a:t>
                </a:r>
                <a:endParaRPr lang="en-IN" sz="2250" b="1" dirty="0">
                  <a:latin typeface="Georgia Pro Cond" panose="02040506050405020303" pitchFamily="18" charset="0"/>
                </a:endParaRPr>
              </a:p>
            </p:txBody>
          </p:sp>
          <p:sp>
            <p:nvSpPr>
              <p:cNvPr id="39" name="Rectangle 38"/>
              <p:cNvSpPr/>
              <p:nvPr/>
            </p:nvSpPr>
            <p:spPr>
              <a:xfrm>
                <a:off x="2354576" y="2181175"/>
                <a:ext cx="2832951" cy="361626"/>
              </a:xfrm>
              <a:prstGeom prst="rect">
                <a:avLst/>
              </a:prstGeom>
            </p:spPr>
            <p:txBody>
              <a:bodyPr wrap="square">
                <a:spAutoFit/>
              </a:bodyPr>
              <a:lstStyle/>
              <a:p>
                <a:pPr>
                  <a:spcBef>
                    <a:spcPts val="450"/>
                  </a:spcBef>
                </a:pPr>
                <a:r>
                  <a:rPr lang="en-US" sz="1050" b="1" dirty="0">
                    <a:solidFill>
                      <a:srgbClr val="000000"/>
                    </a:solidFill>
                    <a:latin typeface="Georgia" panose="02040502050405020303" pitchFamily="18" charset="0"/>
                  </a:rPr>
                  <a:t>GENIUS</a:t>
                </a:r>
              </a:p>
            </p:txBody>
          </p:sp>
        </p:grpSp>
      </p:grpSp>
      <p:sp>
        <p:nvSpPr>
          <p:cNvPr id="2" name="Título 17">
            <a:extLst>
              <a:ext uri="{FF2B5EF4-FFF2-40B4-BE49-F238E27FC236}">
                <a16:creationId xmlns:a16="http://schemas.microsoft.com/office/drawing/2014/main" id="{9E727F02-2847-6034-4F81-BDB3C2106462}"/>
              </a:ext>
            </a:extLst>
          </p:cNvPr>
          <p:cNvSpPr txBox="1">
            <a:spLocks/>
          </p:cNvSpPr>
          <p:nvPr/>
        </p:nvSpPr>
        <p:spPr>
          <a:xfrm>
            <a:off x="280800" y="329331"/>
            <a:ext cx="7315536" cy="436108"/>
          </a:xfrm>
          <a:prstGeom prst="rect">
            <a:avLst/>
          </a:prstGeom>
        </p:spPr>
        <p:txBody>
          <a:bodyPr/>
          <a:lstStyle>
            <a:lvl1pPr algn="l" defTabSz="456850" rtl="0" eaLnBrk="1" latinLnBrk="0" hangingPunct="1">
              <a:lnSpc>
                <a:spcPts val="2429"/>
              </a:lnSpc>
              <a:spcBef>
                <a:spcPts val="576"/>
              </a:spcBef>
              <a:buNone/>
              <a:defRPr sz="2399" b="1" kern="1200">
                <a:solidFill>
                  <a:srgbClr val="DF0024"/>
                </a:solidFill>
                <a:latin typeface="+mj-lt"/>
                <a:ea typeface="+mj-ea"/>
                <a:cs typeface="Arial"/>
              </a:defRPr>
            </a:lvl1pPr>
          </a:lstStyle>
          <a:p>
            <a:r>
              <a:rPr lang="en-GB" dirty="0"/>
              <a:t>AGENDA</a:t>
            </a:r>
          </a:p>
        </p:txBody>
      </p:sp>
    </p:spTree>
    <p:extLst>
      <p:ext uri="{BB962C8B-B14F-4D97-AF65-F5344CB8AC3E}">
        <p14:creationId xmlns:p14="http://schemas.microsoft.com/office/powerpoint/2010/main" val="116979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06412-458B-76B8-D0F2-8C10950C925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7287" y="1000125"/>
            <a:ext cx="8045384" cy="3228515"/>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7BF96241-6255-3924-DE9D-2385B45B5CE6}"/>
              </a:ext>
            </a:extLst>
          </p:cNvPr>
          <p:cNvSpPr/>
          <p:nvPr/>
        </p:nvSpPr>
        <p:spPr>
          <a:xfrm>
            <a:off x="497287" y="1000125"/>
            <a:ext cx="8020984" cy="1787649"/>
          </a:xfrm>
          <a:prstGeom prst="rect">
            <a:avLst/>
          </a:prstGeom>
          <a:solidFill>
            <a:srgbClr val="363636">
              <a:alpha val="3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Marcador de número de diapositiva 4"/>
          <p:cNvSpPr>
            <a:spLocks noGrp="1"/>
          </p:cNvSpPr>
          <p:nvPr>
            <p:ph type="sldNum" sz="quarter" idx="4"/>
          </p:nvPr>
        </p:nvSpPr>
        <p:spPr>
          <a:xfrm>
            <a:off x="3543137" y="4864461"/>
            <a:ext cx="2057727" cy="176213"/>
          </a:xfrm>
        </p:spPr>
        <p:txBody>
          <a:bodyPr vert="horz" lIns="0" tIns="0" rIns="0" bIns="0" rtlCol="0" anchor="b" anchorCtr="1">
            <a:normAutofit/>
          </a:bodyPr>
          <a:lstStyle/>
          <a:p>
            <a:pPr>
              <a:spcAft>
                <a:spcPts val="600"/>
              </a:spcAft>
            </a:pPr>
            <a:fld id="{6EA1CDEB-99A0-4F13-B8D0-26CBF3AB4908}" type="slidenum">
              <a:rPr lang="en-US" smtClean="0"/>
              <a:pPr>
                <a:spcAft>
                  <a:spcPts val="600"/>
                </a:spcAft>
              </a:pPr>
              <a:t>20</a:t>
            </a:fld>
            <a:endParaRPr lang="en-US"/>
          </a:p>
        </p:txBody>
      </p:sp>
      <p:sp>
        <p:nvSpPr>
          <p:cNvPr id="18" name="Título 17">
            <a:extLst>
              <a:ext uri="{FF2B5EF4-FFF2-40B4-BE49-F238E27FC236}">
                <a16:creationId xmlns:a16="http://schemas.microsoft.com/office/drawing/2014/main" id="{2F45FB8C-60DB-4066-9464-ADB06C95204A}"/>
              </a:ext>
            </a:extLst>
          </p:cNvPr>
          <p:cNvSpPr>
            <a:spLocks noGrp="1"/>
          </p:cNvSpPr>
          <p:nvPr>
            <p:ph type="title"/>
          </p:nvPr>
        </p:nvSpPr>
        <p:spPr/>
        <p:txBody>
          <a:bodyPr vert="horz" wrap="square" lIns="0" tIns="0" rIns="0" bIns="0" rtlCol="0" anchor="t" anchorCtr="0">
            <a:normAutofit/>
          </a:bodyPr>
          <a:lstStyle/>
          <a:p>
            <a:r>
              <a:rPr lang="en-US" dirty="0"/>
              <a:t>OVERALL CONCEPT</a:t>
            </a:r>
          </a:p>
        </p:txBody>
      </p:sp>
      <p:sp>
        <p:nvSpPr>
          <p:cNvPr id="4" name="Text Placeholder 4">
            <a:extLst>
              <a:ext uri="{FF2B5EF4-FFF2-40B4-BE49-F238E27FC236}">
                <a16:creationId xmlns:a16="http://schemas.microsoft.com/office/drawing/2014/main" id="{48AAD9A8-A2F7-DF4C-5532-E584A543DB0E}"/>
              </a:ext>
            </a:extLst>
          </p:cNvPr>
          <p:cNvSpPr txBox="1">
            <a:spLocks/>
          </p:cNvSpPr>
          <p:nvPr/>
        </p:nvSpPr>
        <p:spPr>
          <a:xfrm>
            <a:off x="625729" y="1089062"/>
            <a:ext cx="3312368" cy="2965375"/>
          </a:xfrm>
          <a:prstGeom prst="rect">
            <a:avLst/>
          </a:prstGeom>
        </p:spPr>
        <p:txBody>
          <a:bodyPr vert="horz" lIns="0" tIns="0" rIns="0" bIns="0" rtlCol="0">
            <a:normAutofit/>
          </a:bodyPr>
          <a:lstStyle>
            <a:lvl1pPr marL="0" indent="0" algn="l" defTabSz="456850" rtl="0" eaLnBrk="1" latinLnBrk="0" hangingPunct="1">
              <a:spcBef>
                <a:spcPts val="9"/>
              </a:spcBef>
              <a:buFont typeface="Arial"/>
              <a:buNone/>
              <a:defRPr sz="1350" b="1" kern="1200">
                <a:solidFill>
                  <a:srgbClr val="666666"/>
                </a:solidFill>
                <a:latin typeface="+mn-lt"/>
                <a:ea typeface="+mn-ea"/>
                <a:cs typeface="Arial"/>
              </a:defRPr>
            </a:lvl1pPr>
            <a:lvl2pPr marL="0" indent="0" algn="l" defTabSz="456850" rtl="0" eaLnBrk="1" latinLnBrk="0" hangingPunct="1">
              <a:spcBef>
                <a:spcPct val="20000"/>
              </a:spcBef>
              <a:buFont typeface="Arial"/>
              <a:buNone/>
              <a:defRPr sz="1350" b="0" kern="1200">
                <a:solidFill>
                  <a:srgbClr val="666666"/>
                </a:solidFill>
                <a:latin typeface="+mn-lt"/>
                <a:ea typeface="+mn-ea"/>
                <a:cs typeface="Arial"/>
              </a:defRPr>
            </a:lvl2pPr>
            <a:lvl3pPr marL="135000" indent="-135000" algn="l" defTabSz="456850" rtl="0" eaLnBrk="1" latinLnBrk="0" hangingPunct="1">
              <a:spcBef>
                <a:spcPts val="324"/>
              </a:spcBef>
              <a:buFont typeface="Arial" panose="020B0604020202020204" pitchFamily="34" charset="0"/>
              <a:buChar char="•"/>
              <a:defRPr lang="es-ES" sz="1350" b="0" kern="1200" baseline="0">
                <a:solidFill>
                  <a:srgbClr val="666666"/>
                </a:solidFill>
                <a:latin typeface="+mn-lt"/>
                <a:ea typeface="+mn-ea"/>
                <a:cs typeface="Arial"/>
              </a:defRPr>
            </a:lvl3pPr>
            <a:lvl4pPr marL="135000" indent="-135000" algn="l" defTabSz="456850" rtl="0" eaLnBrk="1" latinLnBrk="0" hangingPunct="1">
              <a:spcBef>
                <a:spcPts val="324"/>
              </a:spcBef>
              <a:buClr>
                <a:srgbClr val="666666"/>
              </a:buClr>
              <a:buFont typeface="Verdana" panose="020B0604030504040204" pitchFamily="34" charset="0"/>
              <a:buChar char="_"/>
              <a:defRPr sz="1350" b="0" kern="1200">
                <a:solidFill>
                  <a:srgbClr val="646464"/>
                </a:solidFill>
                <a:latin typeface="+mn-lt"/>
                <a:ea typeface="+mn-ea"/>
                <a:cs typeface="Arial"/>
              </a:defRPr>
            </a:lvl4pPr>
            <a:lvl5pPr marL="135000" indent="-135000" algn="l" defTabSz="456850" rtl="0" eaLnBrk="1" latinLnBrk="0" hangingPunct="1">
              <a:spcBef>
                <a:spcPts val="324"/>
              </a:spcBef>
              <a:buFont typeface="Verdana" panose="020B0604030504040204" pitchFamily="34" charset="0"/>
              <a:buChar char=" "/>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pPr marL="285750" indent="-285750">
              <a:spcBef>
                <a:spcPts val="1200"/>
              </a:spcBef>
              <a:buFont typeface="Wingdings" panose="05000000000000000000" pitchFamily="2" charset="2"/>
              <a:buChar char="q"/>
            </a:pPr>
            <a:r>
              <a:rPr lang="en-US" dirty="0">
                <a:solidFill>
                  <a:schemeClr val="bg1"/>
                </a:solidFill>
              </a:rPr>
              <a:t>Multi-platform approach.</a:t>
            </a:r>
          </a:p>
          <a:p>
            <a:pPr marL="285750" indent="-285750">
              <a:spcBef>
                <a:spcPts val="1200"/>
              </a:spcBef>
              <a:buFont typeface="Wingdings" panose="05000000000000000000" pitchFamily="2" charset="2"/>
              <a:buChar char="q"/>
            </a:pPr>
            <a:r>
              <a:rPr lang="en-US" dirty="0">
                <a:solidFill>
                  <a:schemeClr val="bg1"/>
                </a:solidFill>
              </a:rPr>
              <a:t>Reconnaissance of the area to detect possible threats.</a:t>
            </a:r>
          </a:p>
          <a:p>
            <a:pPr marL="285750" indent="-285750">
              <a:spcBef>
                <a:spcPts val="1200"/>
              </a:spcBef>
              <a:buFont typeface="Wingdings" panose="05000000000000000000" pitchFamily="2" charset="2"/>
              <a:buChar char="q"/>
            </a:pPr>
            <a:r>
              <a:rPr lang="en-US" dirty="0">
                <a:solidFill>
                  <a:schemeClr val="bg1"/>
                </a:solidFill>
              </a:rPr>
              <a:t>Multi-sensor approach. </a:t>
            </a:r>
          </a:p>
          <a:p>
            <a:pPr marL="285750" indent="-285750">
              <a:spcBef>
                <a:spcPts val="1200"/>
              </a:spcBef>
              <a:buFont typeface="Wingdings" panose="05000000000000000000" pitchFamily="2" charset="2"/>
              <a:buChar char="q"/>
            </a:pPr>
            <a:r>
              <a:rPr lang="en-US" dirty="0">
                <a:solidFill>
                  <a:schemeClr val="bg1"/>
                </a:solidFill>
              </a:rPr>
              <a:t>Multi-effector approach.</a:t>
            </a:r>
          </a:p>
          <a:p>
            <a:pPr marL="285750" indent="-285750">
              <a:spcBef>
                <a:spcPts val="1200"/>
              </a:spcBef>
              <a:buFont typeface="Wingdings" panose="05000000000000000000" pitchFamily="2" charset="2"/>
              <a:buChar char="q"/>
            </a:pPr>
            <a:endParaRPr lang="en-US" dirty="0">
              <a:solidFill>
                <a:schemeClr val="bg1"/>
              </a:solidFill>
            </a:endParaRPr>
          </a:p>
        </p:txBody>
      </p:sp>
      <p:sp>
        <p:nvSpPr>
          <p:cNvPr id="6" name="Título 3">
            <a:extLst>
              <a:ext uri="{FF2B5EF4-FFF2-40B4-BE49-F238E27FC236}">
                <a16:creationId xmlns:a16="http://schemas.microsoft.com/office/drawing/2014/main" id="{1B0E6EAF-FC9C-A5FC-7548-578DE078D17D}"/>
              </a:ext>
            </a:extLst>
          </p:cNvPr>
          <p:cNvSpPr txBox="1">
            <a:spLocks/>
          </p:cNvSpPr>
          <p:nvPr/>
        </p:nvSpPr>
        <p:spPr>
          <a:xfrm>
            <a:off x="4577717" y="1530988"/>
            <a:ext cx="3802045" cy="350029"/>
          </a:xfrm>
          <a:prstGeom prst="rect">
            <a:avLst/>
          </a:prstGeom>
        </p:spPr>
        <p:txBody>
          <a:bodyPr vert="horz" lIns="0" tIns="0" rIns="0" bIns="0" rtlCol="0" anchor="t" anchorCtr="0">
            <a:noAutofit/>
          </a:bodyPr>
          <a:lstStyle>
            <a:lvl1pPr algn="l" defTabSz="456850" rtl="0" eaLnBrk="1" latinLnBrk="0" hangingPunct="1">
              <a:lnSpc>
                <a:spcPts val="2465"/>
              </a:lnSpc>
              <a:spcBef>
                <a:spcPts val="600"/>
              </a:spcBef>
              <a:buNone/>
              <a:defRPr sz="2400" b="1" kern="1200">
                <a:solidFill>
                  <a:srgbClr val="DF0024"/>
                </a:solidFill>
                <a:latin typeface="+mj-lt"/>
                <a:ea typeface="+mj-ea"/>
                <a:cs typeface="Arial"/>
              </a:defRPr>
            </a:lvl1pPr>
          </a:lstStyle>
          <a:p>
            <a:pPr algn="ctr"/>
            <a:endParaRPr lang="en-US" sz="1400" b="0" i="1" dirty="0">
              <a:solidFill>
                <a:schemeClr val="accent2"/>
              </a:solidFill>
            </a:endParaRPr>
          </a:p>
        </p:txBody>
      </p:sp>
      <p:pic>
        <p:nvPicPr>
          <p:cNvPr id="2" name="Picture 6" descr="Maps - Free Maps and Flags icons">
            <a:extLst>
              <a:ext uri="{FF2B5EF4-FFF2-40B4-BE49-F238E27FC236}">
                <a16:creationId xmlns:a16="http://schemas.microsoft.com/office/drawing/2014/main" id="{0DDE1AB7-D552-092A-1AF0-B0D50BF50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179" y="-67579"/>
            <a:ext cx="904874" cy="90487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66586855-8ED8-382A-1A49-1A8D281CB09C}"/>
              </a:ext>
            </a:extLst>
          </p:cNvPr>
          <p:cNvSpPr txBox="1">
            <a:spLocks/>
          </p:cNvSpPr>
          <p:nvPr/>
        </p:nvSpPr>
        <p:spPr>
          <a:xfrm>
            <a:off x="4716016" y="1089062"/>
            <a:ext cx="4203939" cy="2965375"/>
          </a:xfrm>
          <a:prstGeom prst="rect">
            <a:avLst/>
          </a:prstGeom>
        </p:spPr>
        <p:txBody>
          <a:bodyPr vert="horz" lIns="0" tIns="0" rIns="0" bIns="0" rtlCol="0">
            <a:normAutofit/>
          </a:bodyPr>
          <a:lstStyle>
            <a:lvl1pPr marL="0" indent="0" algn="l" defTabSz="456850" rtl="0" eaLnBrk="1" latinLnBrk="0" hangingPunct="1">
              <a:spcBef>
                <a:spcPts val="9"/>
              </a:spcBef>
              <a:buFont typeface="Arial"/>
              <a:buNone/>
              <a:defRPr sz="1350" b="1" kern="1200">
                <a:solidFill>
                  <a:srgbClr val="666666"/>
                </a:solidFill>
                <a:latin typeface="+mn-lt"/>
                <a:ea typeface="+mn-ea"/>
                <a:cs typeface="Arial"/>
              </a:defRPr>
            </a:lvl1pPr>
            <a:lvl2pPr marL="0" indent="0" algn="l" defTabSz="456850" rtl="0" eaLnBrk="1" latinLnBrk="0" hangingPunct="1">
              <a:spcBef>
                <a:spcPct val="20000"/>
              </a:spcBef>
              <a:buFont typeface="Arial"/>
              <a:buNone/>
              <a:defRPr sz="1350" b="0" kern="1200">
                <a:solidFill>
                  <a:srgbClr val="666666"/>
                </a:solidFill>
                <a:latin typeface="+mn-lt"/>
                <a:ea typeface="+mn-ea"/>
                <a:cs typeface="Arial"/>
              </a:defRPr>
            </a:lvl2pPr>
            <a:lvl3pPr marL="135000" indent="-135000" algn="l" defTabSz="456850" rtl="0" eaLnBrk="1" latinLnBrk="0" hangingPunct="1">
              <a:spcBef>
                <a:spcPts val="324"/>
              </a:spcBef>
              <a:buFont typeface="Arial" panose="020B0604020202020204" pitchFamily="34" charset="0"/>
              <a:buChar char="•"/>
              <a:defRPr lang="es-ES" sz="1350" b="0" kern="1200" baseline="0">
                <a:solidFill>
                  <a:srgbClr val="666666"/>
                </a:solidFill>
                <a:latin typeface="+mn-lt"/>
                <a:ea typeface="+mn-ea"/>
                <a:cs typeface="Arial"/>
              </a:defRPr>
            </a:lvl3pPr>
            <a:lvl4pPr marL="135000" indent="-135000" algn="l" defTabSz="456850" rtl="0" eaLnBrk="1" latinLnBrk="0" hangingPunct="1">
              <a:spcBef>
                <a:spcPts val="324"/>
              </a:spcBef>
              <a:buClr>
                <a:srgbClr val="666666"/>
              </a:buClr>
              <a:buFont typeface="Verdana" panose="020B0604030504040204" pitchFamily="34" charset="0"/>
              <a:buChar char="_"/>
              <a:defRPr sz="1350" b="0" kern="1200">
                <a:solidFill>
                  <a:srgbClr val="646464"/>
                </a:solidFill>
                <a:latin typeface="+mn-lt"/>
                <a:ea typeface="+mn-ea"/>
                <a:cs typeface="Arial"/>
              </a:defRPr>
            </a:lvl4pPr>
            <a:lvl5pPr marL="135000" indent="-135000" algn="l" defTabSz="456850" rtl="0" eaLnBrk="1" latinLnBrk="0" hangingPunct="1">
              <a:spcBef>
                <a:spcPts val="324"/>
              </a:spcBef>
              <a:buFont typeface="Verdana" panose="020B0604030504040204" pitchFamily="34" charset="0"/>
              <a:buChar char=" "/>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pPr marL="285750" indent="-285750">
              <a:spcBef>
                <a:spcPts val="1200"/>
              </a:spcBef>
              <a:buFont typeface="Wingdings" panose="05000000000000000000" pitchFamily="2" charset="2"/>
              <a:buChar char="q"/>
            </a:pPr>
            <a:r>
              <a:rPr lang="en-US" dirty="0">
                <a:solidFill>
                  <a:schemeClr val="bg1"/>
                </a:solidFill>
              </a:rPr>
              <a:t>Command Post to control </a:t>
            </a:r>
            <a:r>
              <a:rPr lang="en-US" dirty="0" err="1">
                <a:solidFill>
                  <a:schemeClr val="bg1"/>
                </a:solidFill>
              </a:rPr>
              <a:t>UxVs</a:t>
            </a:r>
            <a:r>
              <a:rPr lang="en-US" dirty="0">
                <a:solidFill>
                  <a:schemeClr val="bg1"/>
                </a:solidFill>
              </a:rPr>
              <a:t>. </a:t>
            </a:r>
          </a:p>
          <a:p>
            <a:pPr marL="285750" indent="-285750">
              <a:spcBef>
                <a:spcPts val="1200"/>
              </a:spcBef>
              <a:buFont typeface="Wingdings" panose="05000000000000000000" pitchFamily="2" charset="2"/>
              <a:buChar char="q"/>
            </a:pPr>
            <a:r>
              <a:rPr lang="en-US" dirty="0">
                <a:solidFill>
                  <a:schemeClr val="bg1"/>
                </a:solidFill>
              </a:rPr>
              <a:t>Information gathering.</a:t>
            </a:r>
          </a:p>
          <a:p>
            <a:pPr marL="285750" indent="-285750">
              <a:spcBef>
                <a:spcPts val="1200"/>
              </a:spcBef>
              <a:buFont typeface="Wingdings" panose="05000000000000000000" pitchFamily="2" charset="2"/>
              <a:buChar char="q"/>
            </a:pPr>
            <a:r>
              <a:rPr lang="en-US" dirty="0">
                <a:solidFill>
                  <a:schemeClr val="bg1"/>
                </a:solidFill>
              </a:rPr>
              <a:t>Deployment of a Fog Node (cloud infrastructure).</a:t>
            </a:r>
          </a:p>
          <a:p>
            <a:pPr marL="285750" indent="-285750">
              <a:spcBef>
                <a:spcPts val="1200"/>
              </a:spcBef>
              <a:buFont typeface="Wingdings" panose="05000000000000000000" pitchFamily="2" charset="2"/>
              <a:buChar char="q"/>
            </a:pPr>
            <a:endParaRPr lang="en-US" dirty="0">
              <a:solidFill>
                <a:schemeClr val="bg1"/>
              </a:solidFill>
            </a:endParaRPr>
          </a:p>
        </p:txBody>
      </p:sp>
    </p:spTree>
    <p:extLst>
      <p:ext uri="{BB962C8B-B14F-4D97-AF65-F5344CB8AC3E}">
        <p14:creationId xmlns:p14="http://schemas.microsoft.com/office/powerpoint/2010/main" val="323339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3">
            <a:extLst>
              <a:ext uri="{FF2B5EF4-FFF2-40B4-BE49-F238E27FC236}">
                <a16:creationId xmlns:a16="http://schemas.microsoft.com/office/drawing/2014/main" id="{28C61CD9-B0FF-5B45-09CF-5CA06C16E8A6}"/>
              </a:ext>
            </a:extLst>
          </p:cNvPr>
          <p:cNvSpPr txBox="1">
            <a:spLocks/>
          </p:cNvSpPr>
          <p:nvPr/>
        </p:nvSpPr>
        <p:spPr>
          <a:xfrm>
            <a:off x="6156176" y="2859830"/>
            <a:ext cx="3456384" cy="1008063"/>
          </a:xfrm>
          <a:prstGeom prst="rect">
            <a:avLst/>
          </a:prstGeom>
        </p:spPr>
        <p:txBody>
          <a:bodyPr vert="horz" lIns="0" tIns="0" rIns="0" bIns="0" rtlCol="0">
            <a:noAutofit/>
          </a:bodyPr>
          <a:lstStyle>
            <a:lvl1pPr marL="0" indent="0" algn="l" defTabSz="456850" rtl="0" eaLnBrk="1" latinLnBrk="0" hangingPunct="1">
              <a:spcBef>
                <a:spcPct val="20000"/>
              </a:spcBef>
              <a:buFont typeface="Arial"/>
              <a:buNone/>
              <a:defRPr sz="1499" kern="1200" baseline="0">
                <a:solidFill>
                  <a:srgbClr val="666666"/>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GB" sz="1400" dirty="0"/>
              <a:t>Shashank Govindaraj</a:t>
            </a:r>
          </a:p>
          <a:p>
            <a:r>
              <a:rPr lang="en-GB" sz="1400" dirty="0"/>
              <a:t>Division Manager</a:t>
            </a:r>
          </a:p>
          <a:p>
            <a:r>
              <a:rPr lang="en-GB" sz="1400" dirty="0"/>
              <a:t>     </a:t>
            </a:r>
            <a:r>
              <a:rPr lang="en-GB" sz="1200" dirty="0"/>
              <a:t>sgo@spaceapplications.com </a:t>
            </a:r>
          </a:p>
          <a:p>
            <a:r>
              <a:rPr lang="en-GB" sz="1400" dirty="0"/>
              <a:t>    +32 24160587</a:t>
            </a:r>
          </a:p>
        </p:txBody>
      </p:sp>
      <p:sp>
        <p:nvSpPr>
          <p:cNvPr id="2" name="Título 1"/>
          <p:cNvSpPr>
            <a:spLocks noGrp="1"/>
          </p:cNvSpPr>
          <p:nvPr>
            <p:ph type="title"/>
          </p:nvPr>
        </p:nvSpPr>
        <p:spPr/>
        <p:txBody>
          <a:bodyPr/>
          <a:lstStyle/>
          <a:p>
            <a:r>
              <a:rPr lang="es-ES" dirty="0"/>
              <a:t>gmv.com</a:t>
            </a:r>
          </a:p>
        </p:txBody>
      </p:sp>
      <p:sp>
        <p:nvSpPr>
          <p:cNvPr id="3" name="Marcador de texto 2"/>
          <p:cNvSpPr>
            <a:spLocks noGrp="1"/>
          </p:cNvSpPr>
          <p:nvPr>
            <p:ph type="body" sz="quarter" idx="10"/>
          </p:nvPr>
        </p:nvSpPr>
        <p:spPr/>
        <p:txBody>
          <a:bodyPr/>
          <a:lstStyle/>
          <a:p>
            <a:r>
              <a:rPr lang="en-GB" dirty="0"/>
              <a:t>Thank you</a:t>
            </a:r>
          </a:p>
        </p:txBody>
      </p:sp>
      <p:sp>
        <p:nvSpPr>
          <p:cNvPr id="4" name="Marcador de texto 3"/>
          <p:cNvSpPr>
            <a:spLocks noGrp="1"/>
          </p:cNvSpPr>
          <p:nvPr>
            <p:ph type="body" sz="quarter" idx="11"/>
          </p:nvPr>
        </p:nvSpPr>
        <p:spPr/>
        <p:txBody>
          <a:bodyPr/>
          <a:lstStyle/>
          <a:p>
            <a:r>
              <a:rPr lang="en-GB" sz="1400" dirty="0"/>
              <a:t>      </a:t>
            </a:r>
          </a:p>
          <a:p>
            <a:r>
              <a:rPr lang="en-GB" sz="1400" dirty="0"/>
              <a:t>     </a:t>
            </a:r>
          </a:p>
        </p:txBody>
      </p:sp>
      <p:sp>
        <p:nvSpPr>
          <p:cNvPr id="7" name="Marcador de número de diapositiva 6"/>
          <p:cNvSpPr>
            <a:spLocks noGrp="1"/>
          </p:cNvSpPr>
          <p:nvPr>
            <p:ph type="sldNum" sz="quarter" idx="4"/>
          </p:nvPr>
        </p:nvSpPr>
        <p:spPr/>
        <p:txBody>
          <a:bodyPr/>
          <a:lstStyle/>
          <a:p>
            <a:fld id="{6EA1CDEB-99A0-4F13-B8D0-26CBF3AB4908}" type="slidenum">
              <a:rPr lang="es-ES" smtClean="0"/>
              <a:pPr/>
              <a:t>21</a:t>
            </a:fld>
            <a:endParaRPr lang="es-ES" dirty="0"/>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94562" y="3470132"/>
            <a:ext cx="161535" cy="115363"/>
          </a:xfrm>
          <a:prstGeom prst="rect">
            <a:avLst/>
          </a:prstGeom>
        </p:spPr>
      </p:pic>
      <p:pic>
        <p:nvPicPr>
          <p:cNvPr id="6"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67145" y="3651870"/>
            <a:ext cx="172163" cy="156302"/>
          </a:xfrm>
          <a:prstGeom prst="rect">
            <a:avLst/>
          </a:prstGeom>
        </p:spPr>
      </p:pic>
      <p:sp>
        <p:nvSpPr>
          <p:cNvPr id="11" name="Marcador de texto 3">
            <a:extLst>
              <a:ext uri="{FF2B5EF4-FFF2-40B4-BE49-F238E27FC236}">
                <a16:creationId xmlns:a16="http://schemas.microsoft.com/office/drawing/2014/main" id="{32BFDC5D-E134-EFD6-D601-B353ED474640}"/>
              </a:ext>
            </a:extLst>
          </p:cNvPr>
          <p:cNvSpPr txBox="1">
            <a:spLocks/>
          </p:cNvSpPr>
          <p:nvPr/>
        </p:nvSpPr>
        <p:spPr>
          <a:xfrm>
            <a:off x="485882" y="2859831"/>
            <a:ext cx="2952328" cy="1008063"/>
          </a:xfrm>
          <a:prstGeom prst="rect">
            <a:avLst/>
          </a:prstGeom>
        </p:spPr>
        <p:txBody>
          <a:bodyPr vert="horz" lIns="0" tIns="0" rIns="0" bIns="0" rtlCol="0">
            <a:noAutofit/>
          </a:bodyPr>
          <a:lstStyle>
            <a:lvl1pPr marL="0" indent="0" algn="l" defTabSz="456850" rtl="0" eaLnBrk="1" latinLnBrk="0" hangingPunct="1">
              <a:spcBef>
                <a:spcPct val="20000"/>
              </a:spcBef>
              <a:buFont typeface="Arial"/>
              <a:buNone/>
              <a:defRPr sz="1499" kern="1200" baseline="0">
                <a:solidFill>
                  <a:srgbClr val="666666"/>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GB" sz="1400" dirty="0"/>
              <a:t>Carolina Bustillo </a:t>
            </a:r>
            <a:r>
              <a:rPr lang="en-GB" sz="1400" dirty="0" err="1"/>
              <a:t>Morán</a:t>
            </a:r>
            <a:endParaRPr lang="en-GB" sz="1400" dirty="0"/>
          </a:p>
          <a:p>
            <a:r>
              <a:rPr lang="en-GB" sz="1400" dirty="0"/>
              <a:t>Technical Expert</a:t>
            </a:r>
          </a:p>
          <a:p>
            <a:r>
              <a:rPr lang="en-GB" sz="1400" dirty="0"/>
              <a:t>      cmbm@gmv.com </a:t>
            </a:r>
          </a:p>
          <a:p>
            <a:r>
              <a:rPr lang="en-GB" sz="1400" dirty="0"/>
              <a:t>     +34 918072100</a:t>
            </a:r>
          </a:p>
        </p:txBody>
      </p:sp>
      <p:pic>
        <p:nvPicPr>
          <p:cNvPr id="12" name="Picture 3">
            <a:extLst>
              <a:ext uri="{FF2B5EF4-FFF2-40B4-BE49-F238E27FC236}">
                <a16:creationId xmlns:a16="http://schemas.microsoft.com/office/drawing/2014/main" id="{2B4FA517-08E6-A9B2-ED07-073D34E569A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8319" y="3435846"/>
            <a:ext cx="161535" cy="115363"/>
          </a:xfrm>
          <a:prstGeom prst="rect">
            <a:avLst/>
          </a:prstGeom>
        </p:spPr>
      </p:pic>
      <p:pic>
        <p:nvPicPr>
          <p:cNvPr id="13" name="Picture 2">
            <a:extLst>
              <a:ext uri="{FF2B5EF4-FFF2-40B4-BE49-F238E27FC236}">
                <a16:creationId xmlns:a16="http://schemas.microsoft.com/office/drawing/2014/main" id="{B5C6AAFE-F7EF-0EEA-B541-CA809A1C04B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5007" y="3647795"/>
            <a:ext cx="172163" cy="156302"/>
          </a:xfrm>
          <a:prstGeom prst="rect">
            <a:avLst/>
          </a:prstGeom>
        </p:spPr>
      </p:pic>
      <p:sp>
        <p:nvSpPr>
          <p:cNvPr id="14" name="Marcador de texto 3">
            <a:extLst>
              <a:ext uri="{FF2B5EF4-FFF2-40B4-BE49-F238E27FC236}">
                <a16:creationId xmlns:a16="http://schemas.microsoft.com/office/drawing/2014/main" id="{CE5F5CDF-E026-50BE-FA45-5C39F49FFCAD}"/>
              </a:ext>
            </a:extLst>
          </p:cNvPr>
          <p:cNvSpPr txBox="1">
            <a:spLocks/>
          </p:cNvSpPr>
          <p:nvPr/>
        </p:nvSpPr>
        <p:spPr>
          <a:xfrm>
            <a:off x="3236921" y="2859831"/>
            <a:ext cx="2468284" cy="1008063"/>
          </a:xfrm>
          <a:prstGeom prst="rect">
            <a:avLst/>
          </a:prstGeom>
        </p:spPr>
        <p:txBody>
          <a:bodyPr vert="horz" lIns="0" tIns="0" rIns="0" bIns="0" rtlCol="0">
            <a:noAutofit/>
          </a:bodyPr>
          <a:lstStyle>
            <a:lvl1pPr marL="0" indent="0" algn="l" defTabSz="456850" rtl="0" eaLnBrk="1" latinLnBrk="0" hangingPunct="1">
              <a:spcBef>
                <a:spcPct val="20000"/>
              </a:spcBef>
              <a:buFont typeface="Arial"/>
              <a:buNone/>
              <a:defRPr sz="1499" kern="1200" baseline="0">
                <a:solidFill>
                  <a:srgbClr val="666666"/>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GB" sz="1400" dirty="0"/>
              <a:t>Vicente de Ayala Parets</a:t>
            </a:r>
          </a:p>
          <a:p>
            <a:r>
              <a:rPr lang="en-GB" sz="1400" dirty="0"/>
              <a:t>Technical Manager</a:t>
            </a:r>
          </a:p>
          <a:p>
            <a:r>
              <a:rPr lang="en-GB" sz="1400" dirty="0"/>
              <a:t>      vjdayala@gmv.com </a:t>
            </a:r>
          </a:p>
          <a:p>
            <a:r>
              <a:rPr lang="en-GB" sz="1400" dirty="0"/>
              <a:t>     +34 918072100</a:t>
            </a:r>
          </a:p>
        </p:txBody>
      </p:sp>
      <p:pic>
        <p:nvPicPr>
          <p:cNvPr id="15" name="Picture 3">
            <a:extLst>
              <a:ext uri="{FF2B5EF4-FFF2-40B4-BE49-F238E27FC236}">
                <a16:creationId xmlns:a16="http://schemas.microsoft.com/office/drawing/2014/main" id="{DC59491C-D47A-3FF8-121F-D5510D002EC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58337" y="3443958"/>
            <a:ext cx="161535" cy="115363"/>
          </a:xfrm>
          <a:prstGeom prst="rect">
            <a:avLst/>
          </a:prstGeom>
        </p:spPr>
      </p:pic>
      <p:pic>
        <p:nvPicPr>
          <p:cNvPr id="16" name="Picture 2">
            <a:extLst>
              <a:ext uri="{FF2B5EF4-FFF2-40B4-BE49-F238E27FC236}">
                <a16:creationId xmlns:a16="http://schemas.microsoft.com/office/drawing/2014/main" id="{B58EE342-0436-77A1-D87C-023795F0B29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45025" y="3655907"/>
            <a:ext cx="172163" cy="156302"/>
          </a:xfrm>
          <a:prstGeom prst="rect">
            <a:avLst/>
          </a:prstGeom>
        </p:spPr>
      </p:pic>
      <p:sp>
        <p:nvSpPr>
          <p:cNvPr id="9" name="Text Placeholder 1">
            <a:extLst>
              <a:ext uri="{FF2B5EF4-FFF2-40B4-BE49-F238E27FC236}">
                <a16:creationId xmlns:a16="http://schemas.microsoft.com/office/drawing/2014/main" id="{161F1ABA-DA80-B866-A82A-7CF757F186B2}"/>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1026" name="Picture 2">
            <a:extLst>
              <a:ext uri="{FF2B5EF4-FFF2-40B4-BE49-F238E27FC236}">
                <a16:creationId xmlns:a16="http://schemas.microsoft.com/office/drawing/2014/main" id="{2DC32EA6-6A79-A97A-E061-9159767E62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4011910"/>
            <a:ext cx="1131980" cy="3773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85003E-79E9-BD2A-1C7D-9523F7DC6E8F}"/>
              </a:ext>
            </a:extLst>
          </p:cNvPr>
          <p:cNvSpPr txBox="1"/>
          <p:nvPr/>
        </p:nvSpPr>
        <p:spPr>
          <a:xfrm>
            <a:off x="5185656" y="931514"/>
            <a:ext cx="3645928" cy="369332"/>
          </a:xfrm>
          <a:prstGeom prst="rect">
            <a:avLst/>
          </a:prstGeom>
          <a:noFill/>
        </p:spPr>
        <p:txBody>
          <a:bodyPr wrap="square">
            <a:spAutoFit/>
          </a:bodyPr>
          <a:lstStyle/>
          <a:p>
            <a:r>
              <a:rPr lang="en-GB" dirty="0"/>
              <a:t>https://www.convoy-eu.com/</a:t>
            </a:r>
          </a:p>
        </p:txBody>
      </p:sp>
      <p:pic>
        <p:nvPicPr>
          <p:cNvPr id="8" name="Picture 7" descr="A black and orange square with a black background&#10;&#10;Description automatically generated">
            <a:extLst>
              <a:ext uri="{FF2B5EF4-FFF2-40B4-BE49-F238E27FC236}">
                <a16:creationId xmlns:a16="http://schemas.microsoft.com/office/drawing/2014/main" id="{F164BCB7-3BF9-DB50-1617-9399008FC50F}"/>
              </a:ext>
            </a:extLst>
          </p:cNvPr>
          <p:cNvPicPr>
            <a:picLocks noChangeAspect="1"/>
          </p:cNvPicPr>
          <p:nvPr/>
        </p:nvPicPr>
        <p:blipFill>
          <a:blip r:embed="rId8"/>
          <a:stretch>
            <a:fillRect/>
          </a:stretch>
        </p:blipFill>
        <p:spPr>
          <a:xfrm>
            <a:off x="3417187" y="4011910"/>
            <a:ext cx="1317793" cy="526753"/>
          </a:xfrm>
          <a:prstGeom prst="rect">
            <a:avLst/>
          </a:prstGeom>
        </p:spPr>
      </p:pic>
    </p:spTree>
    <p:extLst>
      <p:ext uri="{BB962C8B-B14F-4D97-AF65-F5344CB8AC3E}">
        <p14:creationId xmlns:p14="http://schemas.microsoft.com/office/powerpoint/2010/main" val="32451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AD8368D-422E-C2D7-97B5-B107DE8C7422}"/>
              </a:ext>
            </a:extLst>
          </p:cNvPr>
          <p:cNvSpPr>
            <a:spLocks noGrp="1"/>
          </p:cNvSpPr>
          <p:nvPr>
            <p:ph type="title"/>
          </p:nvPr>
        </p:nvSpPr>
        <p:spPr/>
        <p:txBody>
          <a:bodyPr/>
          <a:lstStyle/>
          <a:p>
            <a:r>
              <a:rPr lang="en-GB" sz="3200" dirty="0"/>
              <a:t>01. TECHNOLOGICAL CHALLENGE</a:t>
            </a:r>
          </a:p>
        </p:txBody>
      </p:sp>
      <p:sp>
        <p:nvSpPr>
          <p:cNvPr id="15" name="Slide Number Placeholder 14">
            <a:extLst>
              <a:ext uri="{FF2B5EF4-FFF2-40B4-BE49-F238E27FC236}">
                <a16:creationId xmlns:a16="http://schemas.microsoft.com/office/drawing/2014/main" id="{534C79C8-53A2-30FB-1BC3-C9D1D79852B3}"/>
              </a:ext>
            </a:extLst>
          </p:cNvPr>
          <p:cNvSpPr>
            <a:spLocks noGrp="1"/>
          </p:cNvSpPr>
          <p:nvPr>
            <p:ph type="sldNum" sz="quarter" idx="4"/>
          </p:nvPr>
        </p:nvSpPr>
        <p:spPr/>
        <p:txBody>
          <a:bodyPr/>
          <a:lstStyle/>
          <a:p>
            <a:fld id="{6EA1CDEB-99A0-4F13-B8D0-26CBF3AB4908}" type="slidenum">
              <a:rPr lang="en-US" smtClean="0"/>
              <a:pPr/>
              <a:t>3</a:t>
            </a:fld>
            <a:endParaRPr lang="en-US" dirty="0"/>
          </a:p>
        </p:txBody>
      </p:sp>
    </p:spTree>
    <p:extLst>
      <p:ext uri="{BB962C8B-B14F-4D97-AF65-F5344CB8AC3E}">
        <p14:creationId xmlns:p14="http://schemas.microsoft.com/office/powerpoint/2010/main" val="316315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0CB1E7-1C32-C2E4-8DEE-EF053DEE6DD3}"/>
              </a:ext>
            </a:extLst>
          </p:cNvPr>
          <p:cNvSpPr>
            <a:spLocks noGrp="1"/>
          </p:cNvSpPr>
          <p:nvPr>
            <p:ph type="sldNum" sz="quarter" idx="4"/>
          </p:nvPr>
        </p:nvSpPr>
        <p:spPr>
          <a:xfrm>
            <a:off x="3543137" y="4802303"/>
            <a:ext cx="2057727" cy="176213"/>
          </a:xfrm>
        </p:spPr>
        <p:txBody>
          <a:bodyPr/>
          <a:lstStyle/>
          <a:p>
            <a:fld id="{6EA1CDEB-99A0-4F13-B8D0-26CBF3AB4908}" type="slidenum">
              <a:rPr lang="en-GB" smtClean="0"/>
              <a:pPr/>
              <a:t>4</a:t>
            </a:fld>
            <a:endParaRPr lang="en-GB" dirty="0"/>
          </a:p>
        </p:txBody>
      </p:sp>
      <p:sp>
        <p:nvSpPr>
          <p:cNvPr id="3" name="Title 2">
            <a:extLst>
              <a:ext uri="{FF2B5EF4-FFF2-40B4-BE49-F238E27FC236}">
                <a16:creationId xmlns:a16="http://schemas.microsoft.com/office/drawing/2014/main" id="{2D81C27C-04E1-B769-CE0E-32DACE355419}"/>
              </a:ext>
            </a:extLst>
          </p:cNvPr>
          <p:cNvSpPr>
            <a:spLocks noGrp="1"/>
          </p:cNvSpPr>
          <p:nvPr>
            <p:ph type="title"/>
          </p:nvPr>
        </p:nvSpPr>
        <p:spPr>
          <a:xfrm>
            <a:off x="280800" y="329330"/>
            <a:ext cx="7315536" cy="670795"/>
          </a:xfrm>
        </p:spPr>
        <p:txBody>
          <a:bodyPr/>
          <a:lstStyle/>
          <a:p>
            <a:r>
              <a:rPr lang="en-US" dirty="0"/>
              <a:t>TECHNOLOGICAL CHALLENGE</a:t>
            </a:r>
            <a:endParaRPr lang="en-GB" dirty="0"/>
          </a:p>
        </p:txBody>
      </p:sp>
      <p:sp>
        <p:nvSpPr>
          <p:cNvPr id="2" name="Text Placeholder 1">
            <a:extLst>
              <a:ext uri="{FF2B5EF4-FFF2-40B4-BE49-F238E27FC236}">
                <a16:creationId xmlns:a16="http://schemas.microsoft.com/office/drawing/2014/main" id="{7458AC42-C005-3E59-6223-96F87525F637}"/>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
        <p:nvSpPr>
          <p:cNvPr id="37" name="TextBox 36">
            <a:extLst>
              <a:ext uri="{FF2B5EF4-FFF2-40B4-BE49-F238E27FC236}">
                <a16:creationId xmlns:a16="http://schemas.microsoft.com/office/drawing/2014/main" id="{B8112170-CEB1-60D0-FB30-28875C6C82B4}"/>
              </a:ext>
            </a:extLst>
          </p:cNvPr>
          <p:cNvSpPr txBox="1"/>
          <p:nvPr/>
        </p:nvSpPr>
        <p:spPr>
          <a:xfrm>
            <a:off x="-11542" y="1070174"/>
            <a:ext cx="8208912" cy="461665"/>
          </a:xfrm>
          <a:prstGeom prst="rect">
            <a:avLst/>
          </a:prstGeom>
          <a:noFill/>
        </p:spPr>
        <p:txBody>
          <a:bodyPr wrap="square">
            <a:spAutoFit/>
          </a:bodyPr>
          <a:lstStyle/>
          <a:p>
            <a:pPr marL="504000" lvl="1" indent="-285750" defTabSz="456850">
              <a:spcAft>
                <a:spcPts val="600"/>
              </a:spcAft>
              <a:buFont typeface="Webdings" panose="05030102010509060703" pitchFamily="18" charset="2"/>
              <a:buChar char=""/>
            </a:pPr>
            <a:r>
              <a:rPr lang="en-US" sz="1200" dirty="0">
                <a:solidFill>
                  <a:srgbClr val="666666"/>
                </a:solidFill>
                <a:cs typeface="Arial"/>
              </a:rPr>
              <a:t>DG DEFIS launched the first European </a:t>
            </a:r>
            <a:r>
              <a:rPr lang="en-US" sz="1200" dirty="0" err="1">
                <a:solidFill>
                  <a:srgbClr val="666666"/>
                </a:solidFill>
                <a:cs typeface="Arial"/>
              </a:rPr>
              <a:t>Defence</a:t>
            </a:r>
            <a:r>
              <a:rPr lang="en-US" sz="1200" dirty="0">
                <a:solidFill>
                  <a:srgbClr val="666666"/>
                </a:solidFill>
                <a:cs typeface="Arial"/>
              </a:rPr>
              <a:t> Fund (EDF) Technological Challenge, addressing technologies for the detection of improvised explosive devices (IED) and landmines.</a:t>
            </a:r>
            <a:endParaRPr lang="en-GB" sz="1200" dirty="0">
              <a:solidFill>
                <a:srgbClr val="666666"/>
              </a:solidFill>
              <a:cs typeface="Arial"/>
            </a:endParaRPr>
          </a:p>
        </p:txBody>
      </p:sp>
      <p:pic>
        <p:nvPicPr>
          <p:cNvPr id="38" name="Picture 2" descr="European-Union Icons - Free SVG &amp; PNG European-Union Images - Noun Project">
            <a:extLst>
              <a:ext uri="{FF2B5EF4-FFF2-40B4-BE49-F238E27FC236}">
                <a16:creationId xmlns:a16="http://schemas.microsoft.com/office/drawing/2014/main" id="{E2B2B60F-5BFC-57A7-E79B-39BEA3903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158274"/>
            <a:ext cx="546784" cy="54678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417175B-09F1-B53E-50D2-723F01DE3582}"/>
              </a:ext>
            </a:extLst>
          </p:cNvPr>
          <p:cNvSpPr txBox="1"/>
          <p:nvPr/>
        </p:nvSpPr>
        <p:spPr>
          <a:xfrm>
            <a:off x="3059832" y="2425285"/>
            <a:ext cx="5400600" cy="1384995"/>
          </a:xfrm>
          <a:prstGeom prst="rect">
            <a:avLst/>
          </a:prstGeom>
          <a:noFill/>
          <a:ln>
            <a:solidFill>
              <a:schemeClr val="accent2"/>
            </a:solidFill>
          </a:ln>
        </p:spPr>
        <p:txBody>
          <a:bodyPr wrap="square">
            <a:spAutoFit/>
          </a:bodyPr>
          <a:lstStyle/>
          <a:p>
            <a:pPr algn="just"/>
            <a:r>
              <a:rPr lang="en-US" sz="1200" dirty="0">
                <a:solidFill>
                  <a:srgbClr val="666666"/>
                </a:solidFill>
                <a:cs typeface="Arial"/>
              </a:rPr>
              <a:t>Organize a challenge, based on the design and development of test procedures and methodologies, that will allow evaluating the performances of detection technologies. During the iteration of four challenges, the testing procedures will be further updated, aiming at being able to propose, at the end of the project, recommendations on standardized test procedures to objectively evaluate system performances</a:t>
            </a:r>
            <a:endParaRPr lang="en-GB" sz="1200" dirty="0">
              <a:solidFill>
                <a:srgbClr val="666666"/>
              </a:solidFill>
              <a:cs typeface="Arial"/>
            </a:endParaRPr>
          </a:p>
        </p:txBody>
      </p:sp>
      <p:sp>
        <p:nvSpPr>
          <p:cNvPr id="41" name="Text Placeholder 6">
            <a:extLst>
              <a:ext uri="{FF2B5EF4-FFF2-40B4-BE49-F238E27FC236}">
                <a16:creationId xmlns:a16="http://schemas.microsoft.com/office/drawing/2014/main" id="{25433DED-658B-FCB9-7588-7827209E12FB}"/>
              </a:ext>
            </a:extLst>
          </p:cNvPr>
          <p:cNvSpPr>
            <a:spLocks noGrp="1"/>
          </p:cNvSpPr>
          <p:nvPr>
            <p:ph type="body" sz="quarter" idx="10"/>
          </p:nvPr>
        </p:nvSpPr>
        <p:spPr>
          <a:xfrm>
            <a:off x="4788024" y="1672098"/>
            <a:ext cx="936104" cy="257175"/>
          </a:xfrm>
        </p:spPr>
        <p:txBody>
          <a:bodyPr/>
          <a:lstStyle/>
          <a:p>
            <a:r>
              <a:rPr lang="en-US" dirty="0"/>
              <a:t>HiTDOC</a:t>
            </a:r>
            <a:endParaRPr lang="en-GB" dirty="0"/>
          </a:p>
        </p:txBody>
      </p:sp>
      <p:sp>
        <p:nvSpPr>
          <p:cNvPr id="42" name="Arrow: Down 41">
            <a:extLst>
              <a:ext uri="{FF2B5EF4-FFF2-40B4-BE49-F238E27FC236}">
                <a16:creationId xmlns:a16="http://schemas.microsoft.com/office/drawing/2014/main" id="{6E06A85C-2E5A-0D05-16BB-A914DEC7EAE7}"/>
              </a:ext>
            </a:extLst>
          </p:cNvPr>
          <p:cNvSpPr/>
          <p:nvPr/>
        </p:nvSpPr>
        <p:spPr>
          <a:xfrm>
            <a:off x="5076056" y="1995686"/>
            <a:ext cx="288032" cy="36004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Arrow: Down 42">
            <a:extLst>
              <a:ext uri="{FF2B5EF4-FFF2-40B4-BE49-F238E27FC236}">
                <a16:creationId xmlns:a16="http://schemas.microsoft.com/office/drawing/2014/main" id="{F53D7252-05CB-5E38-DE47-76164A8AB421}"/>
              </a:ext>
            </a:extLst>
          </p:cNvPr>
          <p:cNvSpPr/>
          <p:nvPr/>
        </p:nvSpPr>
        <p:spPr>
          <a:xfrm>
            <a:off x="3197588" y="3867894"/>
            <a:ext cx="288032" cy="36004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Arrow: Down 43">
            <a:extLst>
              <a:ext uri="{FF2B5EF4-FFF2-40B4-BE49-F238E27FC236}">
                <a16:creationId xmlns:a16="http://schemas.microsoft.com/office/drawing/2014/main" id="{A29C9A08-AAE5-3F0D-BE7B-7AD5F2E1C585}"/>
              </a:ext>
            </a:extLst>
          </p:cNvPr>
          <p:cNvSpPr/>
          <p:nvPr/>
        </p:nvSpPr>
        <p:spPr>
          <a:xfrm>
            <a:off x="4759848" y="3867894"/>
            <a:ext cx="288032" cy="36004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Arrow: Down 44">
            <a:extLst>
              <a:ext uri="{FF2B5EF4-FFF2-40B4-BE49-F238E27FC236}">
                <a16:creationId xmlns:a16="http://schemas.microsoft.com/office/drawing/2014/main" id="{80B2492F-4931-74C5-DB0A-F4DD20997D1C}"/>
              </a:ext>
            </a:extLst>
          </p:cNvPr>
          <p:cNvSpPr/>
          <p:nvPr/>
        </p:nvSpPr>
        <p:spPr>
          <a:xfrm>
            <a:off x="6322108" y="3877291"/>
            <a:ext cx="288032" cy="36004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Arrow: Down 45">
            <a:extLst>
              <a:ext uri="{FF2B5EF4-FFF2-40B4-BE49-F238E27FC236}">
                <a16:creationId xmlns:a16="http://schemas.microsoft.com/office/drawing/2014/main" id="{0CE7B197-075A-F2AD-5296-0CD0F52D6CE6}"/>
              </a:ext>
            </a:extLst>
          </p:cNvPr>
          <p:cNvSpPr/>
          <p:nvPr/>
        </p:nvSpPr>
        <p:spPr>
          <a:xfrm>
            <a:off x="7884368" y="3867894"/>
            <a:ext cx="288032" cy="360040"/>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Text Placeholder 6">
            <a:extLst>
              <a:ext uri="{FF2B5EF4-FFF2-40B4-BE49-F238E27FC236}">
                <a16:creationId xmlns:a16="http://schemas.microsoft.com/office/drawing/2014/main" id="{9DFCB084-D16A-0381-8DAD-4ED8CC363A9E}"/>
              </a:ext>
            </a:extLst>
          </p:cNvPr>
          <p:cNvSpPr txBox="1">
            <a:spLocks/>
          </p:cNvSpPr>
          <p:nvPr/>
        </p:nvSpPr>
        <p:spPr>
          <a:xfrm>
            <a:off x="2843808" y="4322102"/>
            <a:ext cx="1044116" cy="257175"/>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AIDEDEX</a:t>
            </a:r>
            <a:endParaRPr lang="en-GB" dirty="0"/>
          </a:p>
        </p:txBody>
      </p:sp>
      <p:sp>
        <p:nvSpPr>
          <p:cNvPr id="48" name="Text Placeholder 6">
            <a:extLst>
              <a:ext uri="{FF2B5EF4-FFF2-40B4-BE49-F238E27FC236}">
                <a16:creationId xmlns:a16="http://schemas.microsoft.com/office/drawing/2014/main" id="{E568A70C-394A-794F-37C1-FAC3C30F78AA}"/>
              </a:ext>
            </a:extLst>
          </p:cNvPr>
          <p:cNvSpPr txBox="1">
            <a:spLocks/>
          </p:cNvSpPr>
          <p:nvPr/>
        </p:nvSpPr>
        <p:spPr>
          <a:xfrm>
            <a:off x="4463988" y="4322101"/>
            <a:ext cx="936104" cy="257175"/>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CONVOY</a:t>
            </a:r>
            <a:endParaRPr lang="en-GB" dirty="0"/>
          </a:p>
        </p:txBody>
      </p:sp>
      <p:sp>
        <p:nvSpPr>
          <p:cNvPr id="49" name="Text Placeholder 6">
            <a:extLst>
              <a:ext uri="{FF2B5EF4-FFF2-40B4-BE49-F238E27FC236}">
                <a16:creationId xmlns:a16="http://schemas.microsoft.com/office/drawing/2014/main" id="{69B8DC9F-EE8C-7A7B-0A09-0A04EF82FE4C}"/>
              </a:ext>
            </a:extLst>
          </p:cNvPr>
          <p:cNvSpPr txBox="1">
            <a:spLocks/>
          </p:cNvSpPr>
          <p:nvPr/>
        </p:nvSpPr>
        <p:spPr>
          <a:xfrm>
            <a:off x="5832140" y="4322100"/>
            <a:ext cx="1296144" cy="257175"/>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DETERMINE</a:t>
            </a:r>
            <a:endParaRPr lang="en-GB" dirty="0"/>
          </a:p>
        </p:txBody>
      </p:sp>
      <p:sp>
        <p:nvSpPr>
          <p:cNvPr id="50" name="Text Placeholder 6">
            <a:extLst>
              <a:ext uri="{FF2B5EF4-FFF2-40B4-BE49-F238E27FC236}">
                <a16:creationId xmlns:a16="http://schemas.microsoft.com/office/drawing/2014/main" id="{B0BD9264-7130-7BE7-184C-9EA45943E18B}"/>
              </a:ext>
            </a:extLst>
          </p:cNvPr>
          <p:cNvSpPr txBox="1">
            <a:spLocks/>
          </p:cNvSpPr>
          <p:nvPr/>
        </p:nvSpPr>
        <p:spPr>
          <a:xfrm>
            <a:off x="7704348" y="4299942"/>
            <a:ext cx="936104" cy="257175"/>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TICHE</a:t>
            </a:r>
            <a:endParaRPr lang="en-GB" dirty="0"/>
          </a:p>
        </p:txBody>
      </p:sp>
      <p:sp>
        <p:nvSpPr>
          <p:cNvPr id="4" name="Text Placeholder 6">
            <a:extLst>
              <a:ext uri="{FF2B5EF4-FFF2-40B4-BE49-F238E27FC236}">
                <a16:creationId xmlns:a16="http://schemas.microsoft.com/office/drawing/2014/main" id="{4273CA27-9595-EDBF-E1EC-5F201C73BAE7}"/>
              </a:ext>
            </a:extLst>
          </p:cNvPr>
          <p:cNvSpPr txBox="1">
            <a:spLocks/>
          </p:cNvSpPr>
          <p:nvPr/>
        </p:nvSpPr>
        <p:spPr>
          <a:xfrm>
            <a:off x="3131840" y="1667810"/>
            <a:ext cx="2088232" cy="360040"/>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ORGANIZER</a:t>
            </a:r>
            <a:endParaRPr lang="en-GB" dirty="0"/>
          </a:p>
        </p:txBody>
      </p:sp>
      <p:sp>
        <p:nvSpPr>
          <p:cNvPr id="5" name="Text Placeholder 6">
            <a:extLst>
              <a:ext uri="{FF2B5EF4-FFF2-40B4-BE49-F238E27FC236}">
                <a16:creationId xmlns:a16="http://schemas.microsoft.com/office/drawing/2014/main" id="{AD68E094-22D8-3C60-D634-F562F0B8B153}"/>
              </a:ext>
            </a:extLst>
          </p:cNvPr>
          <p:cNvSpPr txBox="1">
            <a:spLocks/>
          </p:cNvSpPr>
          <p:nvPr/>
        </p:nvSpPr>
        <p:spPr>
          <a:xfrm>
            <a:off x="879244" y="4119922"/>
            <a:ext cx="2088232" cy="360040"/>
          </a:xfrm>
          <a:prstGeom prst="rect">
            <a:avLst/>
          </a:prstGeom>
        </p:spPr>
        <p:txBody>
          <a:bodyPr vert="horz" lIns="0" tIns="0" rIns="0" bIns="0" rtlCol="0">
            <a:noAutofit/>
          </a:bodyPr>
          <a:lstStyle>
            <a:lvl1pPr marL="0" marR="0" indent="0" algn="l" defTabSz="456850" rtl="0" eaLnBrk="1" fontAlgn="auto" latinLnBrk="0" hangingPunct="1">
              <a:lnSpc>
                <a:spcPct val="100000"/>
              </a:lnSpc>
              <a:spcBef>
                <a:spcPct val="20000"/>
              </a:spcBef>
              <a:spcAft>
                <a:spcPts val="0"/>
              </a:spcAft>
              <a:buClrTx/>
              <a:buSzTx/>
              <a:buFont typeface="Arial"/>
              <a:buNone/>
              <a:tabLst/>
              <a:defRPr sz="1499" b="1" kern="1200">
                <a:solidFill>
                  <a:srgbClr val="860001"/>
                </a:solidFill>
                <a:latin typeface="+mn-lt"/>
                <a:ea typeface="+mn-ea"/>
                <a:cs typeface="Arial"/>
              </a:defRPr>
            </a:lvl1pPr>
            <a:lvl2pPr marL="0" indent="0" algn="l" defTabSz="456850" rtl="0" eaLnBrk="1" latinLnBrk="0" hangingPunct="1">
              <a:spcBef>
                <a:spcPct val="20000"/>
              </a:spcBef>
              <a:buFont typeface="Arial"/>
              <a:buNone/>
              <a:defRPr sz="1500" b="1" kern="1200">
                <a:solidFill>
                  <a:srgbClr val="860001"/>
                </a:solidFill>
                <a:latin typeface="+mn-lt"/>
                <a:ea typeface="+mn-ea"/>
                <a:cs typeface="Arial"/>
              </a:defRPr>
            </a:lvl2pPr>
            <a:lvl3pPr marL="0" indent="0" algn="l" defTabSz="456850" rtl="0" eaLnBrk="1" latinLnBrk="0" hangingPunct="1">
              <a:spcBef>
                <a:spcPts val="324"/>
              </a:spcBef>
              <a:buFont typeface="Arial"/>
              <a:buNone/>
              <a:defRPr lang="es-ES" sz="1350" b="0" kern="1200" baseline="0">
                <a:solidFill>
                  <a:srgbClr val="666666"/>
                </a:solidFill>
                <a:latin typeface="+mn-lt"/>
                <a:ea typeface="+mn-ea"/>
                <a:cs typeface="Arial"/>
              </a:defRPr>
            </a:lvl3pPr>
            <a:lvl4pPr marL="0" indent="0" algn="l" defTabSz="456850" rtl="0" eaLnBrk="1" latinLnBrk="0" hangingPunct="1">
              <a:spcBef>
                <a:spcPts val="9"/>
              </a:spcBef>
              <a:buFont typeface="Arial"/>
              <a:buNone/>
              <a:defRPr sz="1350" b="1" kern="1200">
                <a:solidFill>
                  <a:srgbClr val="64646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64646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PARTICIPANTS</a:t>
            </a:r>
            <a:endParaRPr lang="en-GB" dirty="0"/>
          </a:p>
        </p:txBody>
      </p:sp>
    </p:spTree>
    <p:extLst>
      <p:ext uri="{BB962C8B-B14F-4D97-AF65-F5344CB8AC3E}">
        <p14:creationId xmlns:p14="http://schemas.microsoft.com/office/powerpoint/2010/main" val="391543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1082-0CA7-8012-4C9E-107FFC52660F}"/>
            </a:ext>
          </a:extLst>
        </p:cNvPr>
        <p:cNvGrpSpPr/>
        <p:nvPr/>
      </p:nvGrpSpPr>
      <p:grpSpPr>
        <a:xfrm>
          <a:off x="0" y="0"/>
          <a:ext cx="0" cy="0"/>
          <a:chOff x="0" y="0"/>
          <a:chExt cx="0" cy="0"/>
        </a:xfrm>
      </p:grpSpPr>
      <p:sp>
        <p:nvSpPr>
          <p:cNvPr id="29" name="Arrow: Right 28">
            <a:extLst>
              <a:ext uri="{FF2B5EF4-FFF2-40B4-BE49-F238E27FC236}">
                <a16:creationId xmlns:a16="http://schemas.microsoft.com/office/drawing/2014/main" id="{9AEE8512-6671-BC50-AC1B-7575119C1B22}"/>
              </a:ext>
            </a:extLst>
          </p:cNvPr>
          <p:cNvSpPr/>
          <p:nvPr/>
        </p:nvSpPr>
        <p:spPr>
          <a:xfrm>
            <a:off x="7150843" y="3920405"/>
            <a:ext cx="1691386" cy="173707"/>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2" name="Picture 21">
            <a:extLst>
              <a:ext uri="{FF2B5EF4-FFF2-40B4-BE49-F238E27FC236}">
                <a16:creationId xmlns:a16="http://schemas.microsoft.com/office/drawing/2014/main" id="{E830B7F2-8E17-B500-137E-91E54320919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14458"/>
          <a:stretch/>
        </p:blipFill>
        <p:spPr>
          <a:xfrm>
            <a:off x="7654896" y="3675048"/>
            <a:ext cx="603899" cy="665431"/>
          </a:xfrm>
          <a:prstGeom prst="rect">
            <a:avLst/>
          </a:prstGeom>
          <a:solidFill>
            <a:schemeClr val="bg1"/>
          </a:solidFill>
        </p:spPr>
      </p:pic>
      <p:sp>
        <p:nvSpPr>
          <p:cNvPr id="7" name="Text Placeholder 6">
            <a:extLst>
              <a:ext uri="{FF2B5EF4-FFF2-40B4-BE49-F238E27FC236}">
                <a16:creationId xmlns:a16="http://schemas.microsoft.com/office/drawing/2014/main" id="{8CFAE28F-5B5E-F20C-38AC-9E380061E101}"/>
              </a:ext>
            </a:extLst>
          </p:cNvPr>
          <p:cNvSpPr>
            <a:spLocks noGrp="1"/>
          </p:cNvSpPr>
          <p:nvPr>
            <p:ph type="body" sz="quarter" idx="10"/>
          </p:nvPr>
        </p:nvSpPr>
        <p:spPr>
          <a:xfrm>
            <a:off x="299079" y="843558"/>
            <a:ext cx="4220900" cy="257175"/>
          </a:xfrm>
        </p:spPr>
        <p:txBody>
          <a:bodyPr/>
          <a:lstStyle/>
          <a:p>
            <a:r>
              <a:rPr lang="en-US" dirty="0"/>
              <a:t>Campaign Evaluation Plan</a:t>
            </a:r>
            <a:endParaRPr lang="en-GB" dirty="0"/>
          </a:p>
        </p:txBody>
      </p:sp>
      <p:sp>
        <p:nvSpPr>
          <p:cNvPr id="6" name="Slide Number Placeholder 5">
            <a:extLst>
              <a:ext uri="{FF2B5EF4-FFF2-40B4-BE49-F238E27FC236}">
                <a16:creationId xmlns:a16="http://schemas.microsoft.com/office/drawing/2014/main" id="{C1639927-05BB-A3FF-300B-1FE722385AAF}"/>
              </a:ext>
            </a:extLst>
          </p:cNvPr>
          <p:cNvSpPr>
            <a:spLocks noGrp="1"/>
          </p:cNvSpPr>
          <p:nvPr>
            <p:ph type="sldNum" sz="quarter" idx="4"/>
          </p:nvPr>
        </p:nvSpPr>
        <p:spPr>
          <a:xfrm>
            <a:off x="3543137" y="4802303"/>
            <a:ext cx="2057727" cy="176213"/>
          </a:xfrm>
        </p:spPr>
        <p:txBody>
          <a:bodyPr/>
          <a:lstStyle/>
          <a:p>
            <a:fld id="{6EA1CDEB-99A0-4F13-B8D0-26CBF3AB4908}" type="slidenum">
              <a:rPr lang="en-GB" smtClean="0"/>
              <a:pPr/>
              <a:t>5</a:t>
            </a:fld>
            <a:endParaRPr lang="en-GB" dirty="0"/>
          </a:p>
        </p:txBody>
      </p:sp>
      <p:sp>
        <p:nvSpPr>
          <p:cNvPr id="3" name="Title 2">
            <a:extLst>
              <a:ext uri="{FF2B5EF4-FFF2-40B4-BE49-F238E27FC236}">
                <a16:creationId xmlns:a16="http://schemas.microsoft.com/office/drawing/2014/main" id="{871C6AD3-2DE0-F476-2AAB-032370E01158}"/>
              </a:ext>
            </a:extLst>
          </p:cNvPr>
          <p:cNvSpPr>
            <a:spLocks noGrp="1"/>
          </p:cNvSpPr>
          <p:nvPr>
            <p:ph type="title"/>
          </p:nvPr>
        </p:nvSpPr>
        <p:spPr/>
        <p:txBody>
          <a:bodyPr/>
          <a:lstStyle/>
          <a:p>
            <a:r>
              <a:rPr lang="en-US" dirty="0"/>
              <a:t>FIELD CAMPAIGNS</a:t>
            </a:r>
            <a:endParaRPr lang="en-GB" dirty="0"/>
          </a:p>
        </p:txBody>
      </p:sp>
      <p:sp>
        <p:nvSpPr>
          <p:cNvPr id="9" name="Text Placeholder 8">
            <a:extLst>
              <a:ext uri="{FF2B5EF4-FFF2-40B4-BE49-F238E27FC236}">
                <a16:creationId xmlns:a16="http://schemas.microsoft.com/office/drawing/2014/main" id="{1A21725E-7F7B-7304-FEE5-75EB78C050B9}"/>
              </a:ext>
            </a:extLst>
          </p:cNvPr>
          <p:cNvSpPr>
            <a:spLocks noGrp="1"/>
          </p:cNvSpPr>
          <p:nvPr>
            <p:ph type="body" sz="quarter" idx="17"/>
          </p:nvPr>
        </p:nvSpPr>
        <p:spPr>
          <a:xfrm>
            <a:off x="2627784" y="1366648"/>
            <a:ext cx="1914936" cy="2743200"/>
          </a:xfrm>
        </p:spPr>
        <p:txBody>
          <a:bodyPr/>
          <a:lstStyle/>
          <a:p>
            <a:r>
              <a:rPr lang="en-US" dirty="0"/>
              <a:t>CAMPAIGN #2</a:t>
            </a:r>
            <a:br>
              <a:rPr lang="en-US" dirty="0"/>
            </a:br>
            <a:r>
              <a:rPr lang="en-US" dirty="0"/>
              <a:t>(SWEDEN)</a:t>
            </a:r>
          </a:p>
          <a:p>
            <a:endParaRPr lang="en-US" dirty="0"/>
          </a:p>
          <a:p>
            <a:pPr marL="285750" indent="-285750" algn="l">
              <a:spcAft>
                <a:spcPts val="600"/>
              </a:spcAft>
              <a:buFont typeface="Wingdings" panose="05000000000000000000" pitchFamily="2" charset="2"/>
              <a:buChar char="§"/>
            </a:pPr>
            <a:r>
              <a:rPr lang="en-US" sz="1350" dirty="0">
                <a:solidFill>
                  <a:srgbClr val="666666"/>
                </a:solidFill>
                <a:latin typeface="+mn-lt"/>
              </a:rPr>
              <a:t>Improvements compared to the previous campaign</a:t>
            </a:r>
          </a:p>
          <a:p>
            <a:pPr marL="285750" indent="-285750" algn="l">
              <a:spcAft>
                <a:spcPts val="600"/>
              </a:spcAft>
              <a:buFont typeface="Wingdings" panose="05000000000000000000" pitchFamily="2" charset="2"/>
              <a:buChar char="§"/>
            </a:pPr>
            <a:r>
              <a:rPr lang="en-US" sz="1350" dirty="0">
                <a:solidFill>
                  <a:srgbClr val="666666"/>
                </a:solidFill>
                <a:latin typeface="+mn-lt"/>
              </a:rPr>
              <a:t>Validation</a:t>
            </a:r>
          </a:p>
          <a:p>
            <a:pPr marL="285750" indent="-285750" algn="l">
              <a:spcAft>
                <a:spcPts val="600"/>
              </a:spcAft>
              <a:buFont typeface="Wingdings" panose="05000000000000000000" pitchFamily="2" charset="2"/>
              <a:buChar char="§"/>
            </a:pPr>
            <a:r>
              <a:rPr lang="en-US" sz="1350" dirty="0">
                <a:solidFill>
                  <a:srgbClr val="666666"/>
                </a:solidFill>
                <a:latin typeface="+mn-lt"/>
              </a:rPr>
              <a:t>Data acquisition and training</a:t>
            </a:r>
            <a:endParaRPr lang="en-GB" sz="1350" dirty="0">
              <a:solidFill>
                <a:srgbClr val="666666"/>
              </a:solidFill>
              <a:latin typeface="+mn-lt"/>
            </a:endParaRPr>
          </a:p>
          <a:p>
            <a:pPr algn="l"/>
            <a:endParaRPr lang="en-GB" dirty="0"/>
          </a:p>
          <a:p>
            <a:endParaRPr lang="en-GB" dirty="0"/>
          </a:p>
          <a:p>
            <a:endParaRPr lang="en-GB" dirty="0"/>
          </a:p>
        </p:txBody>
      </p:sp>
      <p:sp>
        <p:nvSpPr>
          <p:cNvPr id="10" name="Text Placeholder 9">
            <a:extLst>
              <a:ext uri="{FF2B5EF4-FFF2-40B4-BE49-F238E27FC236}">
                <a16:creationId xmlns:a16="http://schemas.microsoft.com/office/drawing/2014/main" id="{4CF69993-578C-937D-6EE8-F10784F69881}"/>
              </a:ext>
            </a:extLst>
          </p:cNvPr>
          <p:cNvSpPr>
            <a:spLocks noGrp="1"/>
          </p:cNvSpPr>
          <p:nvPr>
            <p:ph type="body" sz="quarter" idx="18"/>
          </p:nvPr>
        </p:nvSpPr>
        <p:spPr>
          <a:xfrm>
            <a:off x="306648" y="1341851"/>
            <a:ext cx="1914936" cy="2743200"/>
          </a:xfrm>
        </p:spPr>
        <p:txBody>
          <a:bodyPr/>
          <a:lstStyle/>
          <a:p>
            <a:r>
              <a:rPr lang="en-US" dirty="0"/>
              <a:t>CAMPAIGN #1</a:t>
            </a:r>
          </a:p>
          <a:p>
            <a:r>
              <a:rPr lang="en-US" dirty="0"/>
              <a:t>(SWEDEN)</a:t>
            </a:r>
          </a:p>
          <a:p>
            <a:endParaRPr lang="en-US" dirty="0"/>
          </a:p>
          <a:p>
            <a:pPr marL="285750" indent="-285750" algn="l">
              <a:spcAft>
                <a:spcPts val="600"/>
              </a:spcAft>
              <a:buFont typeface="Wingdings" panose="05000000000000000000" pitchFamily="2" charset="2"/>
              <a:buChar char="§"/>
            </a:pPr>
            <a:r>
              <a:rPr lang="en-US" sz="1350" dirty="0">
                <a:solidFill>
                  <a:srgbClr val="666666"/>
                </a:solidFill>
                <a:latin typeface="+mn-lt"/>
              </a:rPr>
              <a:t>Initial assessment (Dry run)</a:t>
            </a:r>
          </a:p>
          <a:p>
            <a:pPr marL="285750" indent="-285750" algn="l">
              <a:spcAft>
                <a:spcPts val="600"/>
              </a:spcAft>
              <a:buFont typeface="Wingdings" panose="05000000000000000000" pitchFamily="2" charset="2"/>
              <a:buChar char="§"/>
            </a:pPr>
            <a:r>
              <a:rPr lang="en-US" sz="1350" dirty="0">
                <a:solidFill>
                  <a:srgbClr val="666666"/>
                </a:solidFill>
                <a:latin typeface="+mn-lt"/>
              </a:rPr>
              <a:t>Areas for improvement (possible gaps)</a:t>
            </a:r>
          </a:p>
          <a:p>
            <a:pPr marL="285750" indent="-285750" algn="l">
              <a:spcAft>
                <a:spcPts val="600"/>
              </a:spcAft>
              <a:buFont typeface="Wingdings" panose="05000000000000000000" pitchFamily="2" charset="2"/>
              <a:buChar char="§"/>
            </a:pPr>
            <a:r>
              <a:rPr lang="en-US" sz="1350" dirty="0">
                <a:solidFill>
                  <a:srgbClr val="666666"/>
                </a:solidFill>
                <a:latin typeface="+mn-lt"/>
              </a:rPr>
              <a:t>Data acquisition and training</a:t>
            </a:r>
            <a:endParaRPr lang="en-GB" sz="1350" dirty="0">
              <a:solidFill>
                <a:srgbClr val="666666"/>
              </a:solidFill>
              <a:latin typeface="+mn-lt"/>
            </a:endParaRPr>
          </a:p>
        </p:txBody>
      </p:sp>
      <p:sp>
        <p:nvSpPr>
          <p:cNvPr id="11" name="Text Placeholder 10">
            <a:extLst>
              <a:ext uri="{FF2B5EF4-FFF2-40B4-BE49-F238E27FC236}">
                <a16:creationId xmlns:a16="http://schemas.microsoft.com/office/drawing/2014/main" id="{E94C4D5F-E751-395A-851F-B71415E788E8}"/>
              </a:ext>
            </a:extLst>
          </p:cNvPr>
          <p:cNvSpPr>
            <a:spLocks noGrp="1"/>
          </p:cNvSpPr>
          <p:nvPr>
            <p:ph type="body" sz="quarter" idx="19"/>
          </p:nvPr>
        </p:nvSpPr>
        <p:spPr>
          <a:xfrm>
            <a:off x="4788024" y="1366648"/>
            <a:ext cx="1914936" cy="2743200"/>
          </a:xfrm>
        </p:spPr>
        <p:txBody>
          <a:bodyPr/>
          <a:lstStyle/>
          <a:p>
            <a:r>
              <a:rPr lang="en-US" dirty="0"/>
              <a:t>CAMPAIGN #3</a:t>
            </a:r>
            <a:br>
              <a:rPr lang="en-US" dirty="0"/>
            </a:br>
            <a:r>
              <a:rPr lang="en-US" dirty="0"/>
              <a:t>(SWEDEN)</a:t>
            </a:r>
          </a:p>
          <a:p>
            <a:endParaRPr lang="en-US" dirty="0"/>
          </a:p>
          <a:p>
            <a:pPr marL="285750" indent="-285750" algn="l">
              <a:spcAft>
                <a:spcPts val="600"/>
              </a:spcAft>
              <a:buFont typeface="Wingdings" panose="05000000000000000000" pitchFamily="2" charset="2"/>
              <a:buChar char="§"/>
            </a:pPr>
            <a:r>
              <a:rPr lang="en-US" sz="1350" dirty="0">
                <a:solidFill>
                  <a:srgbClr val="666666"/>
                </a:solidFill>
                <a:latin typeface="+mn-lt"/>
              </a:rPr>
              <a:t>Improvements compared to the previous campaign</a:t>
            </a:r>
          </a:p>
          <a:p>
            <a:pPr marL="285750" indent="-285750" algn="l">
              <a:spcAft>
                <a:spcPts val="600"/>
              </a:spcAft>
              <a:buFont typeface="Wingdings" panose="05000000000000000000" pitchFamily="2" charset="2"/>
              <a:buChar char="§"/>
            </a:pPr>
            <a:r>
              <a:rPr lang="en-US" sz="1350" dirty="0">
                <a:solidFill>
                  <a:srgbClr val="666666"/>
                </a:solidFill>
                <a:latin typeface="+mn-lt"/>
              </a:rPr>
              <a:t>Validation</a:t>
            </a:r>
          </a:p>
          <a:p>
            <a:pPr marL="285750" indent="-285750" algn="l">
              <a:spcAft>
                <a:spcPts val="600"/>
              </a:spcAft>
              <a:buFont typeface="Wingdings" panose="05000000000000000000" pitchFamily="2" charset="2"/>
              <a:buChar char="§"/>
            </a:pPr>
            <a:r>
              <a:rPr lang="en-US" sz="1350" dirty="0">
                <a:solidFill>
                  <a:srgbClr val="666666"/>
                </a:solidFill>
                <a:latin typeface="+mn-lt"/>
              </a:rPr>
              <a:t>Data acquisition and training</a:t>
            </a:r>
            <a:endParaRPr lang="en-GB" sz="1350" dirty="0">
              <a:solidFill>
                <a:srgbClr val="666666"/>
              </a:solidFill>
              <a:latin typeface="+mn-lt"/>
            </a:endParaRPr>
          </a:p>
          <a:p>
            <a:pPr algn="l"/>
            <a:endParaRPr lang="en-GB" dirty="0"/>
          </a:p>
          <a:p>
            <a:endParaRPr lang="en-GB" dirty="0"/>
          </a:p>
          <a:p>
            <a:endParaRPr lang="en-GB" dirty="0"/>
          </a:p>
        </p:txBody>
      </p:sp>
      <p:sp>
        <p:nvSpPr>
          <p:cNvPr id="12" name="Text Placeholder 10">
            <a:extLst>
              <a:ext uri="{FF2B5EF4-FFF2-40B4-BE49-F238E27FC236}">
                <a16:creationId xmlns:a16="http://schemas.microsoft.com/office/drawing/2014/main" id="{77B60BE7-8B40-1F8A-88AA-E7C1A8FC9ADC}"/>
              </a:ext>
            </a:extLst>
          </p:cNvPr>
          <p:cNvSpPr txBox="1">
            <a:spLocks/>
          </p:cNvSpPr>
          <p:nvPr/>
        </p:nvSpPr>
        <p:spPr>
          <a:xfrm>
            <a:off x="6876256" y="1366648"/>
            <a:ext cx="1914936" cy="2743200"/>
          </a:xfrm>
          <a:prstGeom prst="rect">
            <a:avLst/>
          </a:prstGeom>
        </p:spPr>
        <p:txBody>
          <a:bodyPr vert="horz" lIns="0" tIns="0" rIns="0" bIns="0" rtlCol="0" anchor="t" anchorCtr="1">
            <a:noAutofit/>
          </a:bodyPr>
          <a:lstStyle>
            <a:lvl1pPr marL="0" indent="0" algn="ctr" defTabSz="456850" rtl="0" eaLnBrk="1" latinLnBrk="0" hangingPunct="1">
              <a:spcBef>
                <a:spcPts val="0"/>
              </a:spcBef>
              <a:buFont typeface="Arial"/>
              <a:buNone/>
              <a:defRPr sz="1499" kern="1200">
                <a:solidFill>
                  <a:srgbClr val="DF0024"/>
                </a:solidFill>
                <a:latin typeface="+mj-lt"/>
                <a:ea typeface="+mn-ea"/>
                <a:cs typeface="Arial"/>
              </a:defRPr>
            </a:lvl1pPr>
            <a:lvl2pPr marL="0" indent="0" algn="ctr" defTabSz="456850" rtl="0" eaLnBrk="1" latinLnBrk="0" hangingPunct="1">
              <a:spcBef>
                <a:spcPts val="675"/>
              </a:spcBef>
              <a:spcAft>
                <a:spcPts val="675"/>
              </a:spcAft>
              <a:buFont typeface="Arial"/>
              <a:buNone/>
              <a:defRPr sz="2400" b="0" kern="1200">
                <a:solidFill>
                  <a:srgbClr val="DF0024"/>
                </a:solidFill>
                <a:latin typeface="+mn-lt"/>
                <a:ea typeface="+mn-ea"/>
                <a:cs typeface="Arial"/>
              </a:defRPr>
            </a:lvl2pPr>
            <a:lvl3pPr marL="0" indent="0" algn="ctr" defTabSz="456850" rtl="0" eaLnBrk="1" latinLnBrk="0" hangingPunct="1">
              <a:spcBef>
                <a:spcPts val="0"/>
              </a:spcBef>
              <a:buFont typeface="Arial"/>
              <a:buNone/>
              <a:defRPr lang="es-ES" sz="1350" b="0" kern="1200" baseline="0">
                <a:solidFill>
                  <a:srgbClr val="DF0024"/>
                </a:solidFill>
                <a:latin typeface="+mn-lt"/>
                <a:ea typeface="+mn-ea"/>
                <a:cs typeface="Arial"/>
              </a:defRPr>
            </a:lvl3pPr>
            <a:lvl4pPr marL="0" indent="0" algn="l" defTabSz="456850" rtl="0" eaLnBrk="1" latinLnBrk="0" hangingPunct="1">
              <a:spcBef>
                <a:spcPts val="9"/>
              </a:spcBef>
              <a:buFont typeface="Arial"/>
              <a:buNone/>
              <a:defRPr sz="1350" b="1" kern="1200">
                <a:solidFill>
                  <a:srgbClr val="DF0024"/>
                </a:solidFill>
                <a:latin typeface="+mn-lt"/>
                <a:ea typeface="+mn-ea"/>
                <a:cs typeface="Arial"/>
              </a:defRPr>
            </a:lvl4pPr>
            <a:lvl5pPr marL="135000" indent="-135000" algn="l" defTabSz="456850" rtl="0" eaLnBrk="1" latinLnBrk="0" hangingPunct="1">
              <a:spcBef>
                <a:spcPts val="9"/>
              </a:spcBef>
              <a:buFont typeface="Arial" panose="020B0604020202020204" pitchFamily="34" charset="0"/>
              <a:buChar char="•"/>
              <a:defRPr sz="1350" kern="1200">
                <a:solidFill>
                  <a:srgbClr val="DF0024"/>
                </a:solidFill>
                <a:latin typeface="+mn-lt"/>
                <a:ea typeface="+mn-ea"/>
                <a:cs typeface="Arial"/>
              </a:defRPr>
            </a:lvl5pPr>
            <a:lvl6pPr marL="2512673" indent="-228424" algn="l" defTabSz="456850" rtl="0" eaLnBrk="1" latinLnBrk="0" hangingPunct="1">
              <a:spcBef>
                <a:spcPct val="20000"/>
              </a:spcBef>
              <a:buFont typeface="Arial"/>
              <a:buChar char="•"/>
              <a:defRPr sz="1986" kern="1200">
                <a:solidFill>
                  <a:schemeClr val="tx1"/>
                </a:solidFill>
                <a:latin typeface="+mn-lt"/>
                <a:ea typeface="+mn-ea"/>
                <a:cs typeface="+mn-cs"/>
              </a:defRPr>
            </a:lvl6pPr>
            <a:lvl7pPr marL="2969522" indent="-228424" algn="l" defTabSz="456850" rtl="0" eaLnBrk="1" latinLnBrk="0" hangingPunct="1">
              <a:spcBef>
                <a:spcPct val="20000"/>
              </a:spcBef>
              <a:buFont typeface="Arial"/>
              <a:buChar char="•"/>
              <a:defRPr sz="1986" kern="1200">
                <a:solidFill>
                  <a:schemeClr val="tx1"/>
                </a:solidFill>
                <a:latin typeface="+mn-lt"/>
                <a:ea typeface="+mn-ea"/>
                <a:cs typeface="+mn-cs"/>
              </a:defRPr>
            </a:lvl7pPr>
            <a:lvl8pPr marL="3426372" indent="-228424" algn="l" defTabSz="456850" rtl="0" eaLnBrk="1" latinLnBrk="0" hangingPunct="1">
              <a:spcBef>
                <a:spcPct val="20000"/>
              </a:spcBef>
              <a:buFont typeface="Arial"/>
              <a:buChar char="•"/>
              <a:defRPr sz="1986" kern="1200">
                <a:solidFill>
                  <a:schemeClr val="tx1"/>
                </a:solidFill>
                <a:latin typeface="+mn-lt"/>
                <a:ea typeface="+mn-ea"/>
                <a:cs typeface="+mn-cs"/>
              </a:defRPr>
            </a:lvl8pPr>
            <a:lvl9pPr marL="3883221" indent="-228424" algn="l" defTabSz="456850" rtl="0" eaLnBrk="1" latinLnBrk="0" hangingPunct="1">
              <a:spcBef>
                <a:spcPct val="20000"/>
              </a:spcBef>
              <a:buFont typeface="Arial"/>
              <a:buChar char="•"/>
              <a:defRPr sz="1986" kern="1200">
                <a:solidFill>
                  <a:schemeClr val="tx1"/>
                </a:solidFill>
                <a:latin typeface="+mn-lt"/>
                <a:ea typeface="+mn-ea"/>
                <a:cs typeface="+mn-cs"/>
              </a:defRPr>
            </a:lvl9pPr>
          </a:lstStyle>
          <a:p>
            <a:r>
              <a:rPr lang="en-US" dirty="0"/>
              <a:t>CAMPAIGN #4</a:t>
            </a:r>
            <a:br>
              <a:rPr lang="en-US" dirty="0"/>
            </a:br>
            <a:r>
              <a:rPr lang="en-US" dirty="0"/>
              <a:t>(SPAIN)</a:t>
            </a:r>
            <a:endParaRPr lang="en-GB" dirty="0"/>
          </a:p>
          <a:p>
            <a:endParaRPr lang="en-GB" dirty="0"/>
          </a:p>
          <a:p>
            <a:pPr marL="285750" indent="-285750" algn="l">
              <a:spcAft>
                <a:spcPts val="600"/>
              </a:spcAft>
              <a:buFont typeface="Wingdings" panose="05000000000000000000" pitchFamily="2" charset="2"/>
              <a:buChar char="§"/>
            </a:pPr>
            <a:r>
              <a:rPr lang="en-US" sz="1350" dirty="0">
                <a:solidFill>
                  <a:srgbClr val="666666"/>
                </a:solidFill>
                <a:latin typeface="+mn-lt"/>
              </a:rPr>
              <a:t>Improvements compared to the previous campaign</a:t>
            </a:r>
          </a:p>
          <a:p>
            <a:pPr marL="285750" indent="-285750" algn="l">
              <a:spcAft>
                <a:spcPts val="600"/>
              </a:spcAft>
              <a:buFont typeface="Wingdings" panose="05000000000000000000" pitchFamily="2" charset="2"/>
              <a:buChar char="§"/>
            </a:pPr>
            <a:r>
              <a:rPr lang="en-US" sz="1350" dirty="0">
                <a:solidFill>
                  <a:srgbClr val="666666"/>
                </a:solidFill>
                <a:latin typeface="+mn-lt"/>
              </a:rPr>
              <a:t>Validation</a:t>
            </a:r>
          </a:p>
          <a:p>
            <a:pPr marL="285750" indent="-285750" algn="l">
              <a:spcAft>
                <a:spcPts val="600"/>
              </a:spcAft>
              <a:buFont typeface="Wingdings" panose="05000000000000000000" pitchFamily="2" charset="2"/>
              <a:buChar char="§"/>
            </a:pPr>
            <a:r>
              <a:rPr lang="en-US" sz="1350" dirty="0">
                <a:solidFill>
                  <a:srgbClr val="666666"/>
                </a:solidFill>
                <a:latin typeface="+mn-lt"/>
              </a:rPr>
              <a:t>FINAL RESULTS</a:t>
            </a:r>
            <a:endParaRPr lang="en-GB" sz="1350" dirty="0">
              <a:solidFill>
                <a:srgbClr val="666666"/>
              </a:solidFill>
              <a:latin typeface="+mn-lt"/>
            </a:endParaRPr>
          </a:p>
          <a:p>
            <a:pPr algn="l"/>
            <a:endParaRPr lang="en-GB" dirty="0"/>
          </a:p>
          <a:p>
            <a:endParaRPr lang="en-GB" dirty="0"/>
          </a:p>
        </p:txBody>
      </p:sp>
      <p:pic>
        <p:nvPicPr>
          <p:cNvPr id="13" name="Picture 2" descr="Sweden - Free flags icons">
            <a:extLst>
              <a:ext uri="{FF2B5EF4-FFF2-40B4-BE49-F238E27FC236}">
                <a16:creationId xmlns:a16="http://schemas.microsoft.com/office/drawing/2014/main" id="{B30A283C-480A-6B45-5D02-63E712BCA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57283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s spain esp flag - Flags &amp; Maps Icons">
            <a:extLst>
              <a:ext uri="{FF2B5EF4-FFF2-40B4-BE49-F238E27FC236}">
                <a16:creationId xmlns:a16="http://schemas.microsoft.com/office/drawing/2014/main" id="{551A60DB-637D-26EE-72F7-C30CC79E3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832" y="1537668"/>
            <a:ext cx="360988" cy="3609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weden - Free flags icons">
            <a:extLst>
              <a:ext uri="{FF2B5EF4-FFF2-40B4-BE49-F238E27FC236}">
                <a16:creationId xmlns:a16="http://schemas.microsoft.com/office/drawing/2014/main" id="{E2D2451C-B51B-E0E9-E007-27358B7BB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232" y="1556435"/>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26" name="Arrow: Right 25">
            <a:extLst>
              <a:ext uri="{FF2B5EF4-FFF2-40B4-BE49-F238E27FC236}">
                <a16:creationId xmlns:a16="http://schemas.microsoft.com/office/drawing/2014/main" id="{B33C6E73-8A9B-F800-77F7-4AE2FD676A67}"/>
              </a:ext>
            </a:extLst>
          </p:cNvPr>
          <p:cNvSpPr/>
          <p:nvPr/>
        </p:nvSpPr>
        <p:spPr>
          <a:xfrm>
            <a:off x="552295" y="3908593"/>
            <a:ext cx="1499433" cy="173707"/>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Arrow: Right 26">
            <a:extLst>
              <a:ext uri="{FF2B5EF4-FFF2-40B4-BE49-F238E27FC236}">
                <a16:creationId xmlns:a16="http://schemas.microsoft.com/office/drawing/2014/main" id="{C63FAAAE-0512-0126-3A9C-015C8A54C43C}"/>
              </a:ext>
            </a:extLst>
          </p:cNvPr>
          <p:cNvSpPr/>
          <p:nvPr/>
        </p:nvSpPr>
        <p:spPr>
          <a:xfrm>
            <a:off x="2837535" y="3908050"/>
            <a:ext cx="1615585" cy="176213"/>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Arrow: Right 27">
            <a:extLst>
              <a:ext uri="{FF2B5EF4-FFF2-40B4-BE49-F238E27FC236}">
                <a16:creationId xmlns:a16="http://schemas.microsoft.com/office/drawing/2014/main" id="{0AC3F13A-BCB7-1A47-46AB-79E56B3B008E}"/>
              </a:ext>
            </a:extLst>
          </p:cNvPr>
          <p:cNvSpPr/>
          <p:nvPr/>
        </p:nvSpPr>
        <p:spPr>
          <a:xfrm>
            <a:off x="5062610" y="3915361"/>
            <a:ext cx="1640350" cy="176213"/>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30" name="Picture 2" descr="Sweden - Free flags icons">
            <a:extLst>
              <a:ext uri="{FF2B5EF4-FFF2-40B4-BE49-F238E27FC236}">
                <a16:creationId xmlns:a16="http://schemas.microsoft.com/office/drawing/2014/main" id="{115716F2-E4A3-1B51-7DEF-C7D48D61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295" y="1593451"/>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ps - Free Maps and Flags icons">
            <a:extLst>
              <a:ext uri="{FF2B5EF4-FFF2-40B4-BE49-F238E27FC236}">
                <a16:creationId xmlns:a16="http://schemas.microsoft.com/office/drawing/2014/main" id="{5A97F259-DCC3-0DF8-53DD-9B9299163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6179" y="-67579"/>
            <a:ext cx="904874" cy="904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AC1DDA-B05C-9C5F-FF8C-E30DAC2A20D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14458"/>
          <a:stretch/>
        </p:blipFill>
        <p:spPr>
          <a:xfrm>
            <a:off x="955779" y="3739007"/>
            <a:ext cx="542664" cy="597956"/>
          </a:xfrm>
          <a:prstGeom prst="rect">
            <a:avLst/>
          </a:prstGeom>
          <a:solidFill>
            <a:schemeClr val="bg1"/>
          </a:solidFill>
        </p:spPr>
      </p:pic>
      <p:sp>
        <p:nvSpPr>
          <p:cNvPr id="5" name="TextBox 4">
            <a:extLst>
              <a:ext uri="{FF2B5EF4-FFF2-40B4-BE49-F238E27FC236}">
                <a16:creationId xmlns:a16="http://schemas.microsoft.com/office/drawing/2014/main" id="{37D34E79-02E7-4491-EEFD-41AFD5E15ED3}"/>
              </a:ext>
            </a:extLst>
          </p:cNvPr>
          <p:cNvSpPr txBox="1"/>
          <p:nvPr/>
        </p:nvSpPr>
        <p:spPr>
          <a:xfrm>
            <a:off x="404390" y="4216771"/>
            <a:ext cx="1914936" cy="246221"/>
          </a:xfrm>
          <a:prstGeom prst="rect">
            <a:avLst/>
          </a:prstGeom>
          <a:noFill/>
        </p:spPr>
        <p:txBody>
          <a:bodyPr wrap="square" rtlCol="0">
            <a:spAutoFit/>
          </a:bodyPr>
          <a:lstStyle/>
          <a:p>
            <a:r>
              <a:rPr lang="en-US" sz="1000" b="1" dirty="0"/>
              <a:t>RURAL ENVIRONMENT</a:t>
            </a:r>
            <a:endParaRPr lang="en-GB" sz="1000" b="1" dirty="0"/>
          </a:p>
        </p:txBody>
      </p:sp>
      <p:pic>
        <p:nvPicPr>
          <p:cNvPr id="16" name="Picture 15">
            <a:extLst>
              <a:ext uri="{FF2B5EF4-FFF2-40B4-BE49-F238E27FC236}">
                <a16:creationId xmlns:a16="http://schemas.microsoft.com/office/drawing/2014/main" id="{033FF3D0-F206-3DE0-A81B-C741B0F8E5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14458"/>
          <a:stretch/>
        </p:blipFill>
        <p:spPr>
          <a:xfrm>
            <a:off x="3388925" y="3732530"/>
            <a:ext cx="542664" cy="597956"/>
          </a:xfrm>
          <a:prstGeom prst="rect">
            <a:avLst/>
          </a:prstGeom>
          <a:solidFill>
            <a:schemeClr val="bg1"/>
          </a:solidFill>
        </p:spPr>
      </p:pic>
      <p:sp>
        <p:nvSpPr>
          <p:cNvPr id="17" name="TextBox 16">
            <a:extLst>
              <a:ext uri="{FF2B5EF4-FFF2-40B4-BE49-F238E27FC236}">
                <a16:creationId xmlns:a16="http://schemas.microsoft.com/office/drawing/2014/main" id="{4A4DFCE9-7F50-F8B2-6C15-8B0A00A47168}"/>
              </a:ext>
            </a:extLst>
          </p:cNvPr>
          <p:cNvSpPr txBox="1"/>
          <p:nvPr/>
        </p:nvSpPr>
        <p:spPr>
          <a:xfrm>
            <a:off x="2837536" y="4236990"/>
            <a:ext cx="1914936" cy="246221"/>
          </a:xfrm>
          <a:prstGeom prst="rect">
            <a:avLst/>
          </a:prstGeom>
          <a:noFill/>
        </p:spPr>
        <p:txBody>
          <a:bodyPr wrap="square" rtlCol="0">
            <a:spAutoFit/>
          </a:bodyPr>
          <a:lstStyle/>
          <a:p>
            <a:r>
              <a:rPr lang="en-US" sz="1000" b="1" dirty="0"/>
              <a:t>RURAL ENVIRONMENT</a:t>
            </a:r>
            <a:endParaRPr lang="en-GB" sz="1000" b="1" dirty="0"/>
          </a:p>
        </p:txBody>
      </p:sp>
      <p:pic>
        <p:nvPicPr>
          <p:cNvPr id="19" name="Picture 18">
            <a:extLst>
              <a:ext uri="{FF2B5EF4-FFF2-40B4-BE49-F238E27FC236}">
                <a16:creationId xmlns:a16="http://schemas.microsoft.com/office/drawing/2014/main" id="{45BC2ED0-9B7A-B2CB-2644-18D0330229D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5569236" y="3717185"/>
            <a:ext cx="616220" cy="585914"/>
          </a:xfrm>
          <a:prstGeom prst="rect">
            <a:avLst/>
          </a:prstGeom>
        </p:spPr>
      </p:pic>
      <p:sp>
        <p:nvSpPr>
          <p:cNvPr id="20" name="TextBox 19">
            <a:extLst>
              <a:ext uri="{FF2B5EF4-FFF2-40B4-BE49-F238E27FC236}">
                <a16:creationId xmlns:a16="http://schemas.microsoft.com/office/drawing/2014/main" id="{2B70A878-D3C8-9F78-0A6C-A510FC28C251}"/>
              </a:ext>
            </a:extLst>
          </p:cNvPr>
          <p:cNvSpPr txBox="1"/>
          <p:nvPr/>
        </p:nvSpPr>
        <p:spPr>
          <a:xfrm>
            <a:off x="5038837" y="4236989"/>
            <a:ext cx="1914936" cy="246221"/>
          </a:xfrm>
          <a:prstGeom prst="rect">
            <a:avLst/>
          </a:prstGeom>
          <a:noFill/>
        </p:spPr>
        <p:txBody>
          <a:bodyPr wrap="square" rtlCol="0">
            <a:spAutoFit/>
          </a:bodyPr>
          <a:lstStyle/>
          <a:p>
            <a:r>
              <a:rPr lang="en-US" sz="1000" b="1" dirty="0"/>
              <a:t>URBAN ENVIRONMENT</a:t>
            </a:r>
            <a:endParaRPr lang="en-GB" sz="1000" b="1" dirty="0"/>
          </a:p>
        </p:txBody>
      </p:sp>
      <p:pic>
        <p:nvPicPr>
          <p:cNvPr id="21" name="Picture 20">
            <a:extLst>
              <a:ext uri="{FF2B5EF4-FFF2-40B4-BE49-F238E27FC236}">
                <a16:creationId xmlns:a16="http://schemas.microsoft.com/office/drawing/2014/main" id="{4E26BB84-E00C-6FE4-63C4-F353FE9B323B}"/>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Lst>
          </a:blip>
          <a:srcRect l="41445"/>
          <a:stretch/>
        </p:blipFill>
        <p:spPr>
          <a:xfrm>
            <a:off x="7898754" y="3678224"/>
            <a:ext cx="360829" cy="585914"/>
          </a:xfrm>
          <a:prstGeom prst="rect">
            <a:avLst/>
          </a:prstGeom>
        </p:spPr>
      </p:pic>
      <p:sp>
        <p:nvSpPr>
          <p:cNvPr id="23" name="TextBox 22">
            <a:extLst>
              <a:ext uri="{FF2B5EF4-FFF2-40B4-BE49-F238E27FC236}">
                <a16:creationId xmlns:a16="http://schemas.microsoft.com/office/drawing/2014/main" id="{304D3D64-4370-59BE-220E-79604C620CC4}"/>
              </a:ext>
            </a:extLst>
          </p:cNvPr>
          <p:cNvSpPr txBox="1"/>
          <p:nvPr/>
        </p:nvSpPr>
        <p:spPr>
          <a:xfrm>
            <a:off x="7310021" y="4236760"/>
            <a:ext cx="1914936" cy="246221"/>
          </a:xfrm>
          <a:prstGeom prst="rect">
            <a:avLst/>
          </a:prstGeom>
          <a:noFill/>
        </p:spPr>
        <p:txBody>
          <a:bodyPr wrap="square" rtlCol="0">
            <a:spAutoFit/>
          </a:bodyPr>
          <a:lstStyle/>
          <a:p>
            <a:r>
              <a:rPr lang="en-US" sz="1000" b="1" dirty="0"/>
              <a:t>URBAN/RURAL</a:t>
            </a:r>
            <a:endParaRPr lang="en-GB" sz="1000" b="1" dirty="0"/>
          </a:p>
        </p:txBody>
      </p:sp>
      <p:sp>
        <p:nvSpPr>
          <p:cNvPr id="2" name="Text Placeholder 1">
            <a:extLst>
              <a:ext uri="{FF2B5EF4-FFF2-40B4-BE49-F238E27FC236}">
                <a16:creationId xmlns:a16="http://schemas.microsoft.com/office/drawing/2014/main" id="{7B83BC4A-D1A9-DE56-3D87-6CAF5F5D1F7A}"/>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pic>
        <p:nvPicPr>
          <p:cNvPr id="24" name="Graphic 23" descr="Checkbox Checked with solid fill">
            <a:extLst>
              <a:ext uri="{FF2B5EF4-FFF2-40B4-BE49-F238E27FC236}">
                <a16:creationId xmlns:a16="http://schemas.microsoft.com/office/drawing/2014/main" id="{25EC0CC4-9897-C526-A018-EE079C823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67865" y="1505068"/>
            <a:ext cx="678733" cy="678733"/>
          </a:xfrm>
          <a:prstGeom prst="rect">
            <a:avLst/>
          </a:prstGeom>
        </p:spPr>
      </p:pic>
    </p:spTree>
    <p:extLst>
      <p:ext uri="{BB962C8B-B14F-4D97-AF65-F5344CB8AC3E}">
        <p14:creationId xmlns:p14="http://schemas.microsoft.com/office/powerpoint/2010/main" val="257888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C608-F261-15FD-D504-BB820704660C}"/>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ABE75167-A3EE-513A-D78D-4868100A1EDC}"/>
              </a:ext>
            </a:extLst>
          </p:cNvPr>
          <p:cNvSpPr>
            <a:spLocks noGrp="1"/>
          </p:cNvSpPr>
          <p:nvPr>
            <p:ph type="title"/>
          </p:nvPr>
        </p:nvSpPr>
        <p:spPr/>
        <p:txBody>
          <a:bodyPr/>
          <a:lstStyle/>
          <a:p>
            <a:r>
              <a:rPr lang="en-GB" sz="3200" dirty="0"/>
              <a:t>02. AIDEDEX</a:t>
            </a:r>
          </a:p>
        </p:txBody>
      </p:sp>
      <p:sp>
        <p:nvSpPr>
          <p:cNvPr id="15" name="Slide Number Placeholder 14">
            <a:extLst>
              <a:ext uri="{FF2B5EF4-FFF2-40B4-BE49-F238E27FC236}">
                <a16:creationId xmlns:a16="http://schemas.microsoft.com/office/drawing/2014/main" id="{728A4F6E-48EF-1ECC-B2FA-99D44BFADC10}"/>
              </a:ext>
            </a:extLst>
          </p:cNvPr>
          <p:cNvSpPr>
            <a:spLocks noGrp="1"/>
          </p:cNvSpPr>
          <p:nvPr>
            <p:ph type="sldNum" sz="quarter" idx="4"/>
          </p:nvPr>
        </p:nvSpPr>
        <p:spPr/>
        <p:txBody>
          <a:bodyPr/>
          <a:lstStyle/>
          <a:p>
            <a:fld id="{6EA1CDEB-99A0-4F13-B8D0-26CBF3AB4908}" type="slidenum">
              <a:rPr lang="en-US" smtClean="0"/>
              <a:pPr/>
              <a:t>6</a:t>
            </a:fld>
            <a:endParaRPr lang="en-US" dirty="0"/>
          </a:p>
        </p:txBody>
      </p:sp>
      <p:sp>
        <p:nvSpPr>
          <p:cNvPr id="2" name="Rectangle 3">
            <a:extLst>
              <a:ext uri="{FF2B5EF4-FFF2-40B4-BE49-F238E27FC236}">
                <a16:creationId xmlns:a16="http://schemas.microsoft.com/office/drawing/2014/main" id="{26A9B94B-F0C5-7AE7-62DA-CC092C650AE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BE"/>
          </a:p>
        </p:txBody>
      </p:sp>
      <p:sp>
        <p:nvSpPr>
          <p:cNvPr id="3" name="Rectangle 4">
            <a:extLst>
              <a:ext uri="{FF2B5EF4-FFF2-40B4-BE49-F238E27FC236}">
                <a16:creationId xmlns:a16="http://schemas.microsoft.com/office/drawing/2014/main" id="{8C590527-1FB8-602F-7D51-A42A9A1BDBCA}"/>
              </a:ext>
            </a:extLst>
          </p:cNvPr>
          <p:cNvSpPr>
            <a:spLocks noChangeArrowheads="1"/>
          </p:cNvSpPr>
          <p:nvPr/>
        </p:nvSpPr>
        <p:spPr bwMode="auto">
          <a:xfrm>
            <a:off x="0" y="3917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40979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8666-2426-9F0E-D8E3-204AFF77A3D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08D048-09EE-3EE6-6978-ADB02867D0D3}"/>
              </a:ext>
            </a:extLst>
          </p:cNvPr>
          <p:cNvSpPr>
            <a:spLocks noGrp="1"/>
          </p:cNvSpPr>
          <p:nvPr>
            <p:ph type="sldNum" sz="quarter" idx="4"/>
          </p:nvPr>
        </p:nvSpPr>
        <p:spPr>
          <a:xfrm>
            <a:off x="3543137" y="4802303"/>
            <a:ext cx="2057727" cy="176213"/>
          </a:xfrm>
        </p:spPr>
        <p:txBody>
          <a:bodyPr/>
          <a:lstStyle/>
          <a:p>
            <a:fld id="{6EA1CDEB-99A0-4F13-B8D0-26CBF3AB4908}" type="slidenum">
              <a:rPr lang="en-GB" smtClean="0"/>
              <a:pPr/>
              <a:t>7</a:t>
            </a:fld>
            <a:endParaRPr lang="en-GB" dirty="0"/>
          </a:p>
        </p:txBody>
      </p:sp>
      <p:sp>
        <p:nvSpPr>
          <p:cNvPr id="3" name="Title 2">
            <a:extLst>
              <a:ext uri="{FF2B5EF4-FFF2-40B4-BE49-F238E27FC236}">
                <a16:creationId xmlns:a16="http://schemas.microsoft.com/office/drawing/2014/main" id="{D43F0E91-8009-293A-C72B-30E3812625B5}"/>
              </a:ext>
            </a:extLst>
          </p:cNvPr>
          <p:cNvSpPr>
            <a:spLocks noGrp="1"/>
          </p:cNvSpPr>
          <p:nvPr>
            <p:ph type="title"/>
          </p:nvPr>
        </p:nvSpPr>
        <p:spPr/>
        <p:txBody>
          <a:bodyPr/>
          <a:lstStyle/>
          <a:p>
            <a:r>
              <a:rPr lang="en-US" dirty="0"/>
              <a:t>CONCEPT</a:t>
            </a:r>
            <a:endParaRPr lang="en-GB" dirty="0"/>
          </a:p>
        </p:txBody>
      </p:sp>
      <p:sp>
        <p:nvSpPr>
          <p:cNvPr id="2" name="Text Placeholder 1">
            <a:extLst>
              <a:ext uri="{FF2B5EF4-FFF2-40B4-BE49-F238E27FC236}">
                <a16:creationId xmlns:a16="http://schemas.microsoft.com/office/drawing/2014/main" id="{5B343BD9-0115-0260-7AE0-0E30FF0DD143}"/>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
        <p:nvSpPr>
          <p:cNvPr id="33" name="TextBox 32">
            <a:extLst>
              <a:ext uri="{FF2B5EF4-FFF2-40B4-BE49-F238E27FC236}">
                <a16:creationId xmlns:a16="http://schemas.microsoft.com/office/drawing/2014/main" id="{45707379-750C-DC6B-674D-33661D47FF2D}"/>
              </a:ext>
            </a:extLst>
          </p:cNvPr>
          <p:cNvSpPr txBox="1"/>
          <p:nvPr/>
        </p:nvSpPr>
        <p:spPr>
          <a:xfrm>
            <a:off x="249725" y="915566"/>
            <a:ext cx="4798514" cy="3693319"/>
          </a:xfrm>
          <a:prstGeom prst="rect">
            <a:avLst/>
          </a:prstGeom>
          <a:noFill/>
        </p:spPr>
        <p:txBody>
          <a:bodyPr wrap="square">
            <a:spAutoFit/>
          </a:bodyPr>
          <a:lstStyle/>
          <a:p>
            <a:pPr marL="285750" indent="-285750" algn="just">
              <a:buFont typeface="Arial" panose="020B0604020202020204" pitchFamily="34" charset="0"/>
              <a:buChar char="•"/>
            </a:pPr>
            <a:r>
              <a:rPr lang="en-US" sz="1800" b="1" dirty="0">
                <a:solidFill>
                  <a:srgbClr val="000000"/>
                </a:solidFill>
                <a:effectLst/>
                <a:latin typeface="Calibri" panose="020F0502020204030204" pitchFamily="34" charset="0"/>
              </a:rPr>
              <a:t>Cooperate</a:t>
            </a:r>
            <a:r>
              <a:rPr lang="en-US" sz="1800" dirty="0">
                <a:solidFill>
                  <a:srgbClr val="000000"/>
                </a:solidFill>
                <a:effectLst/>
                <a:latin typeface="Calibri" panose="020F0502020204030204" pitchFamily="34" charset="0"/>
              </a:rPr>
              <a:t> </a:t>
            </a:r>
            <a:r>
              <a:rPr lang="en-US" dirty="0">
                <a:solidFill>
                  <a:srgbClr val="000000"/>
                </a:solidFill>
                <a:latin typeface="Calibri" panose="020F0502020204030204" pitchFamily="34" charset="0"/>
              </a:rPr>
              <a:t>to quickly </a:t>
            </a:r>
            <a:r>
              <a:rPr lang="en-US" sz="1800" b="1" dirty="0">
                <a:solidFill>
                  <a:srgbClr val="000000"/>
                </a:solidFill>
                <a:effectLst/>
                <a:latin typeface="Calibri" panose="020F0502020204030204" pitchFamily="34" charset="0"/>
              </a:rPr>
              <a:t>map the environment</a:t>
            </a:r>
            <a:r>
              <a:rPr lang="en-US" sz="1800" dirty="0">
                <a:solidFill>
                  <a:srgbClr val="000000"/>
                </a:solidFill>
                <a:effectLst/>
                <a:latin typeface="Calibri" panose="020F0502020204030204" pitchFamily="34" charset="0"/>
              </a:rPr>
              <a:t> and provide an accurate </a:t>
            </a:r>
            <a:r>
              <a:rPr lang="en-US" sz="1800" b="1" dirty="0">
                <a:solidFill>
                  <a:srgbClr val="000000"/>
                </a:solidFill>
                <a:effectLst/>
                <a:latin typeface="Calibri" panose="020F0502020204030204" pitchFamily="34" charset="0"/>
              </a:rPr>
              <a:t>location of the  detected IEDs.</a:t>
            </a:r>
            <a:r>
              <a:rPr lang="en-US" sz="1800" dirty="0">
                <a:solidFill>
                  <a:srgbClr val="000000"/>
                </a:solidFill>
                <a:effectLst/>
                <a:latin typeface="Calibri" panose="020F0502020204030204" pitchFamily="34" charset="0"/>
              </a:rPr>
              <a:t> </a:t>
            </a:r>
            <a:endParaRPr lang="en-US" dirty="0">
              <a:effectLst/>
            </a:endParaRPr>
          </a:p>
          <a:p>
            <a:pPr marL="285750" indent="-285750" algn="just">
              <a:buFont typeface="Arial" panose="020B0604020202020204" pitchFamily="34" charset="0"/>
              <a:buChar char="•"/>
            </a:pPr>
            <a:r>
              <a:rPr lang="en-US" sz="1800" b="1" dirty="0">
                <a:solidFill>
                  <a:srgbClr val="000000"/>
                </a:solidFill>
                <a:effectLst/>
                <a:latin typeface="Calibri" panose="020F0502020204030204" pitchFamily="34" charset="0"/>
              </a:rPr>
              <a:t>Identify and Classify unconventional (IEDs) </a:t>
            </a:r>
            <a:r>
              <a:rPr lang="en-US" sz="1800" dirty="0">
                <a:solidFill>
                  <a:srgbClr val="000000"/>
                </a:solidFill>
                <a:effectLst/>
                <a:latin typeface="Calibri" panose="020F0502020204030204" pitchFamily="34" charset="0"/>
              </a:rPr>
              <a:t>and conventional (Buried Mines) threats</a:t>
            </a:r>
            <a:endParaRPr lang="en-US" dirty="0">
              <a:effectLst/>
            </a:endParaRPr>
          </a:p>
          <a:p>
            <a:pPr marL="285750" indent="-285750" algn="just">
              <a:buFont typeface="Arial" panose="020B0604020202020204" pitchFamily="34" charset="0"/>
              <a:buChar char="•"/>
            </a:pPr>
            <a:r>
              <a:rPr lang="en-US" sz="1800" dirty="0">
                <a:solidFill>
                  <a:srgbClr val="000000"/>
                </a:solidFill>
                <a:effectLst/>
                <a:latin typeface="Calibri" panose="020F0502020204030204" pitchFamily="34" charset="0"/>
              </a:rPr>
              <a:t>Autonomously plan offline and run-time </a:t>
            </a:r>
            <a:r>
              <a:rPr lang="en-US" sz="1800" b="1" dirty="0">
                <a:solidFill>
                  <a:srgbClr val="000000"/>
                </a:solidFill>
                <a:effectLst/>
                <a:latin typeface="Calibri" panose="020F0502020204030204" pitchFamily="34" charset="0"/>
              </a:rPr>
              <a:t>missions</a:t>
            </a:r>
            <a:r>
              <a:rPr lang="en-US" sz="1800" dirty="0">
                <a:solidFill>
                  <a:srgbClr val="000000"/>
                </a:solidFill>
                <a:effectLst/>
                <a:latin typeface="Calibri" panose="020F0502020204030204" pitchFamily="34" charset="0"/>
              </a:rPr>
              <a:t> for multiple-agents/robots </a:t>
            </a:r>
          </a:p>
          <a:p>
            <a:pPr marL="285750" indent="-285750" algn="just">
              <a:buFont typeface="Arial" panose="020B0604020202020204" pitchFamily="34" charset="0"/>
              <a:buChar char="•"/>
            </a:pPr>
            <a:r>
              <a:rPr lang="en-US" sz="1800" dirty="0">
                <a:solidFill>
                  <a:srgbClr val="000000"/>
                </a:solidFill>
                <a:effectLst/>
                <a:latin typeface="Calibri" panose="020F0502020204030204" pitchFamily="34" charset="0"/>
              </a:rPr>
              <a:t>Provide </a:t>
            </a:r>
            <a:r>
              <a:rPr lang="en-US" sz="1800" b="1" dirty="0">
                <a:solidFill>
                  <a:srgbClr val="000000"/>
                </a:solidFill>
                <a:effectLst/>
                <a:latin typeface="Calibri" panose="020F0502020204030204" pitchFamily="34" charset="0"/>
              </a:rPr>
              <a:t>positioning, navigation and mapping</a:t>
            </a:r>
            <a:r>
              <a:rPr lang="en-US" sz="1800" dirty="0">
                <a:solidFill>
                  <a:srgbClr val="000000"/>
                </a:solidFill>
                <a:effectLst/>
                <a:latin typeface="Calibri" panose="020F0502020204030204" pitchFamily="34" charset="0"/>
              </a:rPr>
              <a:t> to control a fleet of unmanned vehicles</a:t>
            </a:r>
            <a:endParaRPr lang="en-US" dirty="0">
              <a:effectLst/>
            </a:endParaRPr>
          </a:p>
          <a:p>
            <a:pPr marL="285750" indent="-285750" algn="just">
              <a:buFont typeface="Arial" panose="020B0604020202020204" pitchFamily="34" charset="0"/>
              <a:buChar char="•"/>
            </a:pPr>
            <a:r>
              <a:rPr lang="en-US" sz="1800" dirty="0">
                <a:solidFill>
                  <a:srgbClr val="000000"/>
                </a:solidFill>
                <a:effectLst/>
                <a:latin typeface="Calibri" panose="020F0502020204030204" pitchFamily="34" charset="0"/>
              </a:rPr>
              <a:t>Limited </a:t>
            </a:r>
            <a:r>
              <a:rPr lang="en-US" sz="1800" b="1" dirty="0">
                <a:solidFill>
                  <a:srgbClr val="000000"/>
                </a:solidFill>
                <a:effectLst/>
                <a:latin typeface="Calibri" panose="020F0502020204030204" pitchFamily="34" charset="0"/>
              </a:rPr>
              <a:t>Manipulation</a:t>
            </a:r>
            <a:r>
              <a:rPr lang="en-US" sz="1800" dirty="0">
                <a:solidFill>
                  <a:srgbClr val="000000"/>
                </a:solidFill>
                <a:effectLst/>
                <a:latin typeface="Calibri" panose="020F0502020204030204" pitchFamily="34" charset="0"/>
              </a:rPr>
              <a:t> of the target for closer inspection </a:t>
            </a:r>
            <a:endParaRPr lang="en-US" dirty="0">
              <a:effectLst/>
            </a:endParaRPr>
          </a:p>
          <a:p>
            <a:pPr marL="285750" indent="-285750" algn="just">
              <a:buFont typeface="Arial" panose="020B0604020202020204" pitchFamily="34" charset="0"/>
              <a:buChar char="•"/>
            </a:pPr>
            <a:r>
              <a:rPr lang="en-US" dirty="0">
                <a:solidFill>
                  <a:srgbClr val="000000"/>
                </a:solidFill>
                <a:latin typeface="Calibri" panose="020F0502020204030204" pitchFamily="34" charset="0"/>
              </a:rPr>
              <a:t>C</a:t>
            </a:r>
            <a:r>
              <a:rPr lang="en-US" sz="1800" dirty="0">
                <a:solidFill>
                  <a:srgbClr val="000000"/>
                </a:solidFill>
                <a:effectLst/>
                <a:latin typeface="Calibri" panose="020F0502020204030204" pitchFamily="34" charset="0"/>
              </a:rPr>
              <a:t>ollection of </a:t>
            </a:r>
            <a:r>
              <a:rPr lang="en-US" sz="1800" b="1" dirty="0">
                <a:solidFill>
                  <a:srgbClr val="000000"/>
                </a:solidFill>
                <a:effectLst/>
                <a:latin typeface="Calibri" panose="020F0502020204030204" pitchFamily="34" charset="0"/>
              </a:rPr>
              <a:t>broader information</a:t>
            </a:r>
            <a:r>
              <a:rPr lang="en-US" sz="1800" dirty="0">
                <a:solidFill>
                  <a:srgbClr val="000000"/>
                </a:solidFill>
                <a:effectLst/>
                <a:latin typeface="Calibri" panose="020F0502020204030204" pitchFamily="34" charset="0"/>
              </a:rPr>
              <a:t> as inputs to the intelligence system</a:t>
            </a:r>
            <a:endParaRPr lang="en-US" dirty="0">
              <a:effectLst/>
            </a:endParaRPr>
          </a:p>
        </p:txBody>
      </p:sp>
      <p:pic>
        <p:nvPicPr>
          <p:cNvPr id="4100" name="Picture 4">
            <a:extLst>
              <a:ext uri="{FF2B5EF4-FFF2-40B4-BE49-F238E27FC236}">
                <a16:creationId xmlns:a16="http://schemas.microsoft.com/office/drawing/2014/main" id="{C7443B9D-2245-8D84-9B6D-C3DEA3B1F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314" y="1498016"/>
            <a:ext cx="3814961" cy="21474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4F4BF50-66B6-7239-C4D0-73EF2D08A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809" y="52879"/>
            <a:ext cx="888924" cy="99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7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6E8E-9CC4-C56B-38FB-3E6DA9C391A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5A0B1B-190C-5EB3-6792-6D8C694AF845}"/>
              </a:ext>
            </a:extLst>
          </p:cNvPr>
          <p:cNvSpPr>
            <a:spLocks noGrp="1"/>
          </p:cNvSpPr>
          <p:nvPr>
            <p:ph type="sldNum" sz="quarter" idx="4"/>
          </p:nvPr>
        </p:nvSpPr>
        <p:spPr>
          <a:xfrm>
            <a:off x="3543137" y="4802303"/>
            <a:ext cx="2057727" cy="176213"/>
          </a:xfrm>
        </p:spPr>
        <p:txBody>
          <a:bodyPr/>
          <a:lstStyle/>
          <a:p>
            <a:fld id="{6EA1CDEB-99A0-4F13-B8D0-26CBF3AB4908}" type="slidenum">
              <a:rPr lang="en-GB" smtClean="0"/>
              <a:pPr/>
              <a:t>8</a:t>
            </a:fld>
            <a:endParaRPr lang="en-GB" dirty="0"/>
          </a:p>
        </p:txBody>
      </p:sp>
      <p:sp>
        <p:nvSpPr>
          <p:cNvPr id="3" name="Title 2">
            <a:extLst>
              <a:ext uri="{FF2B5EF4-FFF2-40B4-BE49-F238E27FC236}">
                <a16:creationId xmlns:a16="http://schemas.microsoft.com/office/drawing/2014/main" id="{2CA4899F-E698-AF91-7382-F96D5AC7A05F}"/>
              </a:ext>
            </a:extLst>
          </p:cNvPr>
          <p:cNvSpPr>
            <a:spLocks noGrp="1"/>
          </p:cNvSpPr>
          <p:nvPr>
            <p:ph type="title"/>
          </p:nvPr>
        </p:nvSpPr>
        <p:spPr>
          <a:xfrm>
            <a:off x="280800" y="329330"/>
            <a:ext cx="8107624" cy="670795"/>
          </a:xfrm>
        </p:spPr>
        <p:txBody>
          <a:bodyPr/>
          <a:lstStyle/>
          <a:p>
            <a:r>
              <a:rPr lang="en-US" dirty="0"/>
              <a:t>SENSORS, DATA PROCESSING, MISSION PLANNING </a:t>
            </a:r>
            <a:endParaRPr lang="en-GB" dirty="0"/>
          </a:p>
        </p:txBody>
      </p:sp>
      <p:sp>
        <p:nvSpPr>
          <p:cNvPr id="2" name="Text Placeholder 1">
            <a:extLst>
              <a:ext uri="{FF2B5EF4-FFF2-40B4-BE49-F238E27FC236}">
                <a16:creationId xmlns:a16="http://schemas.microsoft.com/office/drawing/2014/main" id="{D7C4F544-BAE0-6FB0-2AC1-74499B15A9EF}"/>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
        <p:nvSpPr>
          <p:cNvPr id="5" name="TextBox 4">
            <a:extLst>
              <a:ext uri="{FF2B5EF4-FFF2-40B4-BE49-F238E27FC236}">
                <a16:creationId xmlns:a16="http://schemas.microsoft.com/office/drawing/2014/main" id="{A9517B1E-B4E3-7D1B-560F-1C8883567F84}"/>
              </a:ext>
            </a:extLst>
          </p:cNvPr>
          <p:cNvSpPr txBox="1"/>
          <p:nvPr/>
        </p:nvSpPr>
        <p:spPr>
          <a:xfrm>
            <a:off x="170337" y="961515"/>
            <a:ext cx="8388424" cy="2862322"/>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rPr>
              <a:t>Classical, Model based &amp; AI solutions for EO detection and Classification</a:t>
            </a:r>
          </a:p>
          <a:p>
            <a:pPr marL="742874" lvl="1" indent="-285750">
              <a:buFont typeface="Arial" panose="020B0604020202020204" pitchFamily="34" charset="0"/>
              <a:buChar char="•"/>
            </a:pPr>
            <a:r>
              <a:rPr lang="en-US" dirty="0">
                <a:solidFill>
                  <a:srgbClr val="000000"/>
                </a:solidFill>
                <a:effectLst/>
                <a:latin typeface="Calibri" panose="020F0502020204030204" pitchFamily="34" charset="0"/>
              </a:rPr>
              <a:t>Electromagnetic Induction array</a:t>
            </a:r>
            <a:endParaRPr lang="en-US" dirty="0">
              <a:solidFill>
                <a:srgbClr val="000000"/>
              </a:solidFill>
              <a:latin typeface="Calibri" panose="020F0502020204030204" pitchFamily="34" charset="0"/>
            </a:endParaRPr>
          </a:p>
          <a:p>
            <a:pPr marL="742874" lvl="1" indent="-285750">
              <a:buFont typeface="Arial" panose="020B0604020202020204" pitchFamily="34" charset="0"/>
              <a:buChar char="•"/>
            </a:pPr>
            <a:r>
              <a:rPr lang="en-US" dirty="0">
                <a:solidFill>
                  <a:srgbClr val="000000"/>
                </a:solidFill>
                <a:effectLst/>
                <a:latin typeface="Calibri" panose="020F0502020204030204" pitchFamily="34" charset="0"/>
              </a:rPr>
              <a:t>Thermal/Hyperspectral camera</a:t>
            </a:r>
            <a:endParaRPr lang="en-US" dirty="0">
              <a:solidFill>
                <a:srgbClr val="000000"/>
              </a:solidFill>
              <a:latin typeface="Calibri" panose="020F0502020204030204" pitchFamily="34" charset="0"/>
            </a:endParaRPr>
          </a:p>
          <a:p>
            <a:pPr marL="742874" lvl="1" indent="-285750">
              <a:buFont typeface="Arial" panose="020B0604020202020204" pitchFamily="34" charset="0"/>
              <a:buChar char="•"/>
            </a:pPr>
            <a:r>
              <a:rPr lang="en-US" dirty="0">
                <a:solidFill>
                  <a:srgbClr val="000000"/>
                </a:solidFill>
                <a:effectLst/>
                <a:latin typeface="Calibri" panose="020F0502020204030204" pitchFamily="34" charset="0"/>
              </a:rPr>
              <a:t>Ground Penetrating Radar </a:t>
            </a:r>
          </a:p>
          <a:p>
            <a:pPr marL="742874" lvl="1" indent="-285750">
              <a:buFont typeface="Arial" panose="020B0604020202020204" pitchFamily="34" charset="0"/>
              <a:buChar char="•"/>
            </a:pPr>
            <a:r>
              <a:rPr lang="en-US" dirty="0">
                <a:solidFill>
                  <a:srgbClr val="000000"/>
                </a:solidFill>
                <a:effectLst/>
                <a:latin typeface="Calibri" panose="020F0502020204030204" pitchFamily="34" charset="0"/>
              </a:rPr>
              <a:t>X-Ray Backscatter </a:t>
            </a:r>
            <a:endParaRPr lang="en-US" dirty="0">
              <a:solidFill>
                <a:srgbClr val="000000"/>
              </a:solidFill>
              <a:latin typeface="Calibri" panose="020F0502020204030204" pitchFamily="34" charset="0"/>
            </a:endParaRPr>
          </a:p>
          <a:p>
            <a:pPr marL="742874" lvl="1" indent="-285750">
              <a:buFont typeface="Arial" panose="020B0604020202020204" pitchFamily="34" charset="0"/>
              <a:buChar char="•"/>
            </a:pPr>
            <a:r>
              <a:rPr lang="en-US" dirty="0">
                <a:solidFill>
                  <a:srgbClr val="000000"/>
                </a:solidFill>
                <a:effectLst/>
                <a:latin typeface="Calibri" panose="020F0502020204030204" pitchFamily="34" charset="0"/>
              </a:rPr>
              <a:t>Raman Spectrometer </a:t>
            </a:r>
            <a:endParaRPr lang="en-US" dirty="0">
              <a:effectLst/>
            </a:endParaRP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rPr>
              <a:t>AI based multi-agent Mission Planning</a:t>
            </a:r>
            <a:endParaRPr lang="en-US" b="1"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rPr>
              <a:t>Classical and ML solutions for multi-agent Perception and Navigation</a:t>
            </a:r>
            <a:r>
              <a:rPr lang="en-US" sz="1800" dirty="0">
                <a:solidFill>
                  <a:srgbClr val="000000"/>
                </a:solidFill>
                <a:effectLst/>
                <a:latin typeface="Calibri" panose="020F0502020204030204" pitchFamily="34" charset="0"/>
              </a:rPr>
              <a:t>.</a:t>
            </a:r>
            <a:endParaRPr lang="en-US" sz="18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rPr>
              <a:t>Representative Demonstration with Heterogeneous Swarm</a:t>
            </a:r>
            <a:r>
              <a:rPr lang="en-US" dirty="0">
                <a:effectLst/>
              </a:rPr>
              <a:t> </a:t>
            </a: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rPr>
              <a:t>Real world equivalent of IEDs, Landmines , Explosives and Materials</a:t>
            </a:r>
            <a:endParaRPr lang="en-US" dirty="0">
              <a:effectLst/>
            </a:endParaRPr>
          </a:p>
        </p:txBody>
      </p:sp>
      <p:pic>
        <p:nvPicPr>
          <p:cNvPr id="3074" name="Picture 2">
            <a:extLst>
              <a:ext uri="{FF2B5EF4-FFF2-40B4-BE49-F238E27FC236}">
                <a16:creationId xmlns:a16="http://schemas.microsoft.com/office/drawing/2014/main" id="{8887BC75-8C25-C3D2-0509-F5C94F54A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208" y="3696318"/>
            <a:ext cx="1233311" cy="11413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1716CE3-A4C1-9D17-5E77-22EDDE941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771" y="3890821"/>
            <a:ext cx="2030834" cy="7565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99D1057-8D45-1210-0BAE-6D3DDE4C51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848" t="37077"/>
          <a:stretch/>
        </p:blipFill>
        <p:spPr bwMode="auto">
          <a:xfrm>
            <a:off x="406533" y="4035416"/>
            <a:ext cx="1104372" cy="7477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65340A13-26E3-1A12-7FE4-551C6458C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5947" y="3840505"/>
            <a:ext cx="1059397" cy="942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B0C79E-F910-6ABC-CCF8-FDFE2B6F4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5809" y="52879"/>
            <a:ext cx="888924" cy="9992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bert ULTRIS 5 - Compact Hyperspectral Imaging">
            <a:extLst>
              <a:ext uri="{FF2B5EF4-FFF2-40B4-BE49-F238E27FC236}">
                <a16:creationId xmlns:a16="http://schemas.microsoft.com/office/drawing/2014/main" id="{D54BD11A-7F60-A8A1-6B14-6FD5CD0C24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462" y="3630321"/>
            <a:ext cx="1419622" cy="1419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C8C758-262D-BCBA-ECC3-A02472B5FF8D}"/>
              </a:ext>
            </a:extLst>
          </p:cNvPr>
          <p:cNvPicPr>
            <a:picLocks noChangeAspect="1"/>
          </p:cNvPicPr>
          <p:nvPr/>
        </p:nvPicPr>
        <p:blipFill>
          <a:blip r:embed="rId9"/>
          <a:stretch>
            <a:fillRect/>
          </a:stretch>
        </p:blipFill>
        <p:spPr>
          <a:xfrm>
            <a:off x="5473928" y="4428205"/>
            <a:ext cx="112559" cy="54268"/>
          </a:xfrm>
          <a:prstGeom prst="rect">
            <a:avLst/>
          </a:prstGeom>
        </p:spPr>
      </p:pic>
      <p:pic>
        <p:nvPicPr>
          <p:cNvPr id="10" name="Picture 9">
            <a:extLst>
              <a:ext uri="{FF2B5EF4-FFF2-40B4-BE49-F238E27FC236}">
                <a16:creationId xmlns:a16="http://schemas.microsoft.com/office/drawing/2014/main" id="{04DBB529-2160-BA90-F6FF-A77F52115C9C}"/>
              </a:ext>
            </a:extLst>
          </p:cNvPr>
          <p:cNvPicPr>
            <a:picLocks noChangeAspect="1"/>
          </p:cNvPicPr>
          <p:nvPr/>
        </p:nvPicPr>
        <p:blipFill>
          <a:blip r:embed="rId10"/>
          <a:stretch>
            <a:fillRect/>
          </a:stretch>
        </p:blipFill>
        <p:spPr>
          <a:xfrm flipV="1">
            <a:off x="5127279" y="4227934"/>
            <a:ext cx="164801" cy="66876"/>
          </a:xfrm>
          <a:prstGeom prst="rect">
            <a:avLst/>
          </a:prstGeom>
        </p:spPr>
      </p:pic>
      <p:pic>
        <p:nvPicPr>
          <p:cNvPr id="12" name="Picture 11">
            <a:extLst>
              <a:ext uri="{FF2B5EF4-FFF2-40B4-BE49-F238E27FC236}">
                <a16:creationId xmlns:a16="http://schemas.microsoft.com/office/drawing/2014/main" id="{63856D7D-F670-91EC-2E24-475DC48CDC38}"/>
              </a:ext>
            </a:extLst>
          </p:cNvPr>
          <p:cNvPicPr>
            <a:picLocks noChangeAspect="1"/>
          </p:cNvPicPr>
          <p:nvPr/>
        </p:nvPicPr>
        <p:blipFill>
          <a:blip r:embed="rId10"/>
          <a:stretch>
            <a:fillRect/>
          </a:stretch>
        </p:blipFill>
        <p:spPr>
          <a:xfrm>
            <a:off x="5091274" y="4203226"/>
            <a:ext cx="236809" cy="96096"/>
          </a:xfrm>
          <a:prstGeom prst="rect">
            <a:avLst/>
          </a:prstGeom>
        </p:spPr>
      </p:pic>
      <p:pic>
        <p:nvPicPr>
          <p:cNvPr id="13" name="Picture 12">
            <a:extLst>
              <a:ext uri="{FF2B5EF4-FFF2-40B4-BE49-F238E27FC236}">
                <a16:creationId xmlns:a16="http://schemas.microsoft.com/office/drawing/2014/main" id="{48B03BD6-A879-9D59-4783-F3CBF29D39EA}"/>
              </a:ext>
            </a:extLst>
          </p:cNvPr>
          <p:cNvPicPr>
            <a:picLocks noChangeAspect="1"/>
          </p:cNvPicPr>
          <p:nvPr/>
        </p:nvPicPr>
        <p:blipFill>
          <a:blip r:embed="rId10"/>
          <a:stretch>
            <a:fillRect/>
          </a:stretch>
        </p:blipFill>
        <p:spPr>
          <a:xfrm>
            <a:off x="5091274" y="4269114"/>
            <a:ext cx="236809" cy="96096"/>
          </a:xfrm>
          <a:prstGeom prst="rect">
            <a:avLst/>
          </a:prstGeom>
        </p:spPr>
      </p:pic>
      <p:pic>
        <p:nvPicPr>
          <p:cNvPr id="14" name="Picture 13">
            <a:extLst>
              <a:ext uri="{FF2B5EF4-FFF2-40B4-BE49-F238E27FC236}">
                <a16:creationId xmlns:a16="http://schemas.microsoft.com/office/drawing/2014/main" id="{505D52C3-E218-4D80-EF41-D6B3CAEE6DBE}"/>
              </a:ext>
            </a:extLst>
          </p:cNvPr>
          <p:cNvPicPr>
            <a:picLocks noChangeAspect="1"/>
          </p:cNvPicPr>
          <p:nvPr/>
        </p:nvPicPr>
        <p:blipFill>
          <a:blip r:embed="rId9"/>
          <a:stretch>
            <a:fillRect/>
          </a:stretch>
        </p:blipFill>
        <p:spPr>
          <a:xfrm>
            <a:off x="5417648" y="4428205"/>
            <a:ext cx="112559" cy="54268"/>
          </a:xfrm>
          <a:prstGeom prst="rect">
            <a:avLst/>
          </a:prstGeom>
        </p:spPr>
      </p:pic>
      <p:pic>
        <p:nvPicPr>
          <p:cNvPr id="16" name="Picture 15">
            <a:extLst>
              <a:ext uri="{FF2B5EF4-FFF2-40B4-BE49-F238E27FC236}">
                <a16:creationId xmlns:a16="http://schemas.microsoft.com/office/drawing/2014/main" id="{4AC5E298-E12C-4C55-7FEC-C3D0E7467EA0}"/>
              </a:ext>
            </a:extLst>
          </p:cNvPr>
          <p:cNvPicPr>
            <a:picLocks noChangeAspect="1"/>
          </p:cNvPicPr>
          <p:nvPr/>
        </p:nvPicPr>
        <p:blipFill>
          <a:blip r:embed="rId11"/>
          <a:stretch>
            <a:fillRect/>
          </a:stretch>
        </p:blipFill>
        <p:spPr>
          <a:xfrm>
            <a:off x="2623847" y="4332964"/>
            <a:ext cx="291969" cy="183001"/>
          </a:xfrm>
          <a:prstGeom prst="rect">
            <a:avLst/>
          </a:prstGeom>
        </p:spPr>
      </p:pic>
      <p:pic>
        <p:nvPicPr>
          <p:cNvPr id="17" name="Picture 16">
            <a:extLst>
              <a:ext uri="{FF2B5EF4-FFF2-40B4-BE49-F238E27FC236}">
                <a16:creationId xmlns:a16="http://schemas.microsoft.com/office/drawing/2014/main" id="{F473B376-6F0E-0A80-6380-889C49EF21AF}"/>
              </a:ext>
            </a:extLst>
          </p:cNvPr>
          <p:cNvPicPr>
            <a:picLocks noChangeAspect="1"/>
          </p:cNvPicPr>
          <p:nvPr/>
        </p:nvPicPr>
        <p:blipFill>
          <a:blip r:embed="rId11"/>
          <a:stretch>
            <a:fillRect/>
          </a:stretch>
        </p:blipFill>
        <p:spPr>
          <a:xfrm>
            <a:off x="2747775" y="4234763"/>
            <a:ext cx="291969" cy="183001"/>
          </a:xfrm>
          <a:prstGeom prst="rect">
            <a:avLst/>
          </a:prstGeom>
        </p:spPr>
      </p:pic>
      <p:pic>
        <p:nvPicPr>
          <p:cNvPr id="18" name="Picture 17">
            <a:extLst>
              <a:ext uri="{FF2B5EF4-FFF2-40B4-BE49-F238E27FC236}">
                <a16:creationId xmlns:a16="http://schemas.microsoft.com/office/drawing/2014/main" id="{156B23EE-950C-ED3E-5FBA-FC99CAA78EB3}"/>
              </a:ext>
            </a:extLst>
          </p:cNvPr>
          <p:cNvPicPr>
            <a:picLocks noChangeAspect="1"/>
          </p:cNvPicPr>
          <p:nvPr/>
        </p:nvPicPr>
        <p:blipFill>
          <a:blip r:embed="rId11"/>
          <a:stretch>
            <a:fillRect/>
          </a:stretch>
        </p:blipFill>
        <p:spPr>
          <a:xfrm>
            <a:off x="7085529" y="3951530"/>
            <a:ext cx="112250" cy="132387"/>
          </a:xfrm>
          <a:prstGeom prst="rect">
            <a:avLst/>
          </a:prstGeom>
        </p:spPr>
      </p:pic>
    </p:spTree>
    <p:extLst>
      <p:ext uri="{BB962C8B-B14F-4D97-AF65-F5344CB8AC3E}">
        <p14:creationId xmlns:p14="http://schemas.microsoft.com/office/powerpoint/2010/main" val="31468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03CAE-90FB-D000-A3DC-97A6F796E27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4F52FC0-CEB0-3F6E-82CB-1439B2C69056}"/>
              </a:ext>
            </a:extLst>
          </p:cNvPr>
          <p:cNvSpPr>
            <a:spLocks noGrp="1"/>
          </p:cNvSpPr>
          <p:nvPr>
            <p:ph type="sldNum" sz="quarter" idx="4"/>
          </p:nvPr>
        </p:nvSpPr>
        <p:spPr>
          <a:xfrm>
            <a:off x="3543137" y="4802303"/>
            <a:ext cx="2057727" cy="176213"/>
          </a:xfrm>
        </p:spPr>
        <p:txBody>
          <a:bodyPr/>
          <a:lstStyle/>
          <a:p>
            <a:fld id="{6EA1CDEB-99A0-4F13-B8D0-26CBF3AB4908}" type="slidenum">
              <a:rPr lang="en-GB" smtClean="0"/>
              <a:pPr/>
              <a:t>9</a:t>
            </a:fld>
            <a:endParaRPr lang="en-GB" dirty="0"/>
          </a:p>
        </p:txBody>
      </p:sp>
      <p:sp>
        <p:nvSpPr>
          <p:cNvPr id="3" name="Title 2">
            <a:extLst>
              <a:ext uri="{FF2B5EF4-FFF2-40B4-BE49-F238E27FC236}">
                <a16:creationId xmlns:a16="http://schemas.microsoft.com/office/drawing/2014/main" id="{BCF30D29-BA83-D12E-C5A0-E0AE43387829}"/>
              </a:ext>
            </a:extLst>
          </p:cNvPr>
          <p:cNvSpPr>
            <a:spLocks noGrp="1"/>
          </p:cNvSpPr>
          <p:nvPr>
            <p:ph type="title"/>
          </p:nvPr>
        </p:nvSpPr>
        <p:spPr>
          <a:xfrm>
            <a:off x="280800" y="329330"/>
            <a:ext cx="6091400" cy="670795"/>
          </a:xfrm>
        </p:spPr>
        <p:txBody>
          <a:bodyPr/>
          <a:lstStyle/>
          <a:p>
            <a:r>
              <a:rPr lang="en-US" dirty="0"/>
              <a:t>Results </a:t>
            </a:r>
            <a:endParaRPr lang="en-GB" dirty="0"/>
          </a:p>
        </p:txBody>
      </p:sp>
      <p:sp>
        <p:nvSpPr>
          <p:cNvPr id="2" name="Text Placeholder 1">
            <a:extLst>
              <a:ext uri="{FF2B5EF4-FFF2-40B4-BE49-F238E27FC236}">
                <a16:creationId xmlns:a16="http://schemas.microsoft.com/office/drawing/2014/main" id="{D2F34D7B-39FD-D20F-96A5-FBF12AF4F007}"/>
              </a:ext>
            </a:extLst>
          </p:cNvPr>
          <p:cNvSpPr txBox="1">
            <a:spLocks/>
          </p:cNvSpPr>
          <p:nvPr/>
        </p:nvSpPr>
        <p:spPr>
          <a:xfrm>
            <a:off x="5864468" y="4889742"/>
            <a:ext cx="3267708" cy="200879"/>
          </a:xfrm>
          <a:prstGeom prst="rect">
            <a:avLst/>
          </a:prstGeom>
        </p:spPr>
        <p:txBody>
          <a:bodyPr/>
          <a:lstStyle>
            <a:lvl1pPr marL="0" indent="0" algn="l" defTabSz="1218997" rtl="0" eaLnBrk="1" latinLnBrk="0" hangingPunct="1">
              <a:spcBef>
                <a:spcPct val="20000"/>
              </a:spcBef>
              <a:buFont typeface="Arial"/>
              <a:buNone/>
              <a:defRPr sz="6400" kern="1200">
                <a:solidFill>
                  <a:srgbClr val="646464"/>
                </a:solidFill>
                <a:latin typeface="Arial"/>
                <a:ea typeface="+mn-ea"/>
                <a:cs typeface="Arial"/>
              </a:defRPr>
            </a:lvl1pPr>
            <a:lvl2pPr marL="1218997" indent="0" algn="l" defTabSz="1218997" rtl="0" eaLnBrk="1" latinLnBrk="0" hangingPunct="1">
              <a:spcBef>
                <a:spcPct val="20000"/>
              </a:spcBef>
              <a:buFont typeface="Arial"/>
              <a:buNone/>
              <a:defRPr sz="4800" kern="1200">
                <a:solidFill>
                  <a:srgbClr val="646464"/>
                </a:solidFill>
                <a:latin typeface="Arial"/>
                <a:ea typeface="+mn-ea"/>
                <a:cs typeface="Arial"/>
              </a:defRPr>
            </a:lvl2pPr>
            <a:lvl3pPr marL="2437994" indent="0" algn="l" defTabSz="1218997" rtl="0" eaLnBrk="1" latinLnBrk="0" hangingPunct="1">
              <a:spcBef>
                <a:spcPct val="20000"/>
              </a:spcBef>
              <a:buFont typeface="Arial"/>
              <a:buNone/>
              <a:defRPr sz="4300" kern="1200">
                <a:solidFill>
                  <a:srgbClr val="646464"/>
                </a:solidFill>
                <a:latin typeface="Arial"/>
                <a:ea typeface="+mn-ea"/>
                <a:cs typeface="Arial"/>
              </a:defRPr>
            </a:lvl3pPr>
            <a:lvl4pPr marL="3656991" indent="0" algn="l" defTabSz="1218997" rtl="0" eaLnBrk="1" latinLnBrk="0" hangingPunct="1">
              <a:spcBef>
                <a:spcPct val="20000"/>
              </a:spcBef>
              <a:buFont typeface="Arial"/>
              <a:buNone/>
              <a:defRPr sz="3700" kern="1200">
                <a:solidFill>
                  <a:srgbClr val="646464"/>
                </a:solidFill>
                <a:latin typeface="Arial"/>
                <a:ea typeface="+mn-ea"/>
                <a:cs typeface="Arial"/>
              </a:defRPr>
            </a:lvl4pPr>
            <a:lvl5pPr marL="4875988" indent="0" algn="l" defTabSz="1218997" rtl="0" eaLnBrk="1" latinLnBrk="0" hangingPunct="1">
              <a:spcBef>
                <a:spcPct val="20000"/>
              </a:spcBef>
              <a:buFont typeface="Arial"/>
              <a:buNone/>
              <a:defRPr sz="3700" kern="1200">
                <a:solidFill>
                  <a:srgbClr val="646464"/>
                </a:solidFill>
                <a:latin typeface="Arial"/>
                <a:ea typeface="+mn-ea"/>
                <a:cs typeface="Arial"/>
              </a:defRPr>
            </a:lvl5pPr>
            <a:lvl6pPr marL="6704482" indent="-609497" algn="l" defTabSz="1218997" rtl="0" eaLnBrk="1" latinLnBrk="0" hangingPunct="1">
              <a:spcBef>
                <a:spcPct val="20000"/>
              </a:spcBef>
              <a:buFont typeface="Arial"/>
              <a:buChar char="•"/>
              <a:defRPr sz="5300" kern="1200">
                <a:solidFill>
                  <a:schemeClr val="tx1"/>
                </a:solidFill>
                <a:latin typeface="+mn-lt"/>
                <a:ea typeface="+mn-ea"/>
                <a:cs typeface="+mn-cs"/>
              </a:defRPr>
            </a:lvl6pPr>
            <a:lvl7pPr marL="7923479" indent="-609497" algn="l" defTabSz="1218997" rtl="0" eaLnBrk="1" latinLnBrk="0" hangingPunct="1">
              <a:spcBef>
                <a:spcPct val="20000"/>
              </a:spcBef>
              <a:buFont typeface="Arial"/>
              <a:buChar char="•"/>
              <a:defRPr sz="5300" kern="1200">
                <a:solidFill>
                  <a:schemeClr val="tx1"/>
                </a:solidFill>
                <a:latin typeface="+mn-lt"/>
                <a:ea typeface="+mn-ea"/>
                <a:cs typeface="+mn-cs"/>
              </a:defRPr>
            </a:lvl7pPr>
            <a:lvl8pPr marL="9142476" indent="-609497" algn="l" defTabSz="1218997" rtl="0" eaLnBrk="1" latinLnBrk="0" hangingPunct="1">
              <a:spcBef>
                <a:spcPct val="20000"/>
              </a:spcBef>
              <a:buFont typeface="Arial"/>
              <a:buChar char="•"/>
              <a:defRPr sz="5300" kern="1200">
                <a:solidFill>
                  <a:schemeClr val="tx1"/>
                </a:solidFill>
                <a:latin typeface="+mn-lt"/>
                <a:ea typeface="+mn-ea"/>
                <a:cs typeface="+mn-cs"/>
              </a:defRPr>
            </a:lvl8pPr>
            <a:lvl9pPr marL="10361473" indent="-609497" algn="l" defTabSz="1218997" rtl="0" eaLnBrk="1" latinLnBrk="0" hangingPunct="1">
              <a:spcBef>
                <a:spcPct val="20000"/>
              </a:spcBef>
              <a:buFont typeface="Arial"/>
              <a:buChar char="•"/>
              <a:defRPr sz="5300" kern="1200">
                <a:solidFill>
                  <a:schemeClr val="tx1"/>
                </a:solidFill>
                <a:latin typeface="+mn-lt"/>
                <a:ea typeface="+mn-ea"/>
                <a:cs typeface="+mn-cs"/>
              </a:defRPr>
            </a:lvl9pPr>
          </a:lstStyle>
          <a:p>
            <a:r>
              <a:rPr lang="es-ES" sz="600" dirty="0">
                <a:solidFill>
                  <a:srgbClr val="DF0024"/>
                </a:solidFill>
                <a:latin typeface="Verdana"/>
                <a:cs typeface="Verdana"/>
              </a:rPr>
              <a:t>©</a:t>
            </a:r>
            <a:r>
              <a:rPr lang="es-ES" sz="600" b="1" dirty="0">
                <a:solidFill>
                  <a:srgbClr val="DF0024"/>
                </a:solidFill>
                <a:latin typeface="Lucida Grande"/>
                <a:ea typeface="Lucida Grande"/>
                <a:cs typeface="Lucida Grande"/>
              </a:rPr>
              <a:t> </a:t>
            </a:r>
            <a:r>
              <a:rPr lang="es-ES" sz="600" dirty="0">
                <a:solidFill>
                  <a:srgbClr val="DF0024"/>
                </a:solidFill>
                <a:latin typeface="Verdana"/>
                <a:cs typeface="Verdana"/>
              </a:rPr>
              <a:t>GMV </a:t>
            </a:r>
            <a:r>
              <a:rPr lang="es-ES" sz="600" dirty="0" err="1">
                <a:solidFill>
                  <a:srgbClr val="DF0024"/>
                </a:solidFill>
                <a:latin typeface="Verdana"/>
                <a:cs typeface="Verdana"/>
              </a:rPr>
              <a:t>Property</a:t>
            </a:r>
            <a:r>
              <a:rPr lang="es-ES" sz="600" dirty="0">
                <a:solidFill>
                  <a:srgbClr val="DF0024"/>
                </a:solidFill>
                <a:latin typeface="Verdana"/>
                <a:cs typeface="Verdana"/>
              </a:rPr>
              <a:t> </a:t>
            </a:r>
            <a:r>
              <a:rPr lang="mr-IN" sz="600" dirty="0">
                <a:solidFill>
                  <a:srgbClr val="DF0024"/>
                </a:solidFill>
                <a:latin typeface="Verdana"/>
                <a:cs typeface="Verdana"/>
              </a:rPr>
              <a:t>–</a:t>
            </a:r>
            <a:r>
              <a:rPr lang="es-ES" sz="600" dirty="0">
                <a:solidFill>
                  <a:srgbClr val="DF0024"/>
                </a:solidFill>
                <a:latin typeface="Verdana"/>
                <a:cs typeface="Verdana"/>
              </a:rPr>
              <a:t> </a:t>
            </a:r>
            <a:r>
              <a:rPr lang="en-US" sz="600" dirty="0">
                <a:solidFill>
                  <a:srgbClr val="DF0024"/>
                </a:solidFill>
                <a:latin typeface="Verdana"/>
                <a:cs typeface="Verdana"/>
              </a:rPr>
              <a:t>20/04/2024</a:t>
            </a:r>
            <a:r>
              <a:rPr lang="es-ES" sz="600" dirty="0">
                <a:solidFill>
                  <a:srgbClr val="DF0024"/>
                </a:solidFill>
                <a:latin typeface="Verdana"/>
                <a:cs typeface="Verdana"/>
              </a:rPr>
              <a:t> - </a:t>
            </a:r>
            <a:r>
              <a:rPr lang="es-ES" sz="600" dirty="0" err="1">
                <a:solidFill>
                  <a:srgbClr val="DF0024"/>
                </a:solidFill>
                <a:latin typeface="Verdana"/>
                <a:cs typeface="Verdana"/>
              </a:rPr>
              <a:t>All</a:t>
            </a:r>
            <a:r>
              <a:rPr lang="es-ES" sz="600" dirty="0">
                <a:solidFill>
                  <a:srgbClr val="DF0024"/>
                </a:solidFill>
                <a:latin typeface="Verdana"/>
                <a:cs typeface="Verdana"/>
              </a:rPr>
              <a:t> </a:t>
            </a:r>
            <a:r>
              <a:rPr lang="es-ES" sz="600" dirty="0" err="1">
                <a:solidFill>
                  <a:srgbClr val="DF0024"/>
                </a:solidFill>
                <a:latin typeface="Verdana"/>
                <a:cs typeface="Verdana"/>
              </a:rPr>
              <a:t>rights</a:t>
            </a:r>
            <a:r>
              <a:rPr lang="es-ES" sz="600" dirty="0">
                <a:solidFill>
                  <a:srgbClr val="DF0024"/>
                </a:solidFill>
                <a:latin typeface="Verdana"/>
                <a:cs typeface="Verdana"/>
              </a:rPr>
              <a:t> </a:t>
            </a:r>
            <a:r>
              <a:rPr lang="es-ES" sz="600" dirty="0" err="1">
                <a:solidFill>
                  <a:srgbClr val="DF0024"/>
                </a:solidFill>
                <a:latin typeface="Verdana"/>
                <a:cs typeface="Verdana"/>
              </a:rPr>
              <a:t>reserved</a:t>
            </a:r>
            <a:endParaRPr lang="en-US" sz="600" b="1" dirty="0">
              <a:solidFill>
                <a:srgbClr val="DF0024"/>
              </a:solidFill>
              <a:latin typeface="Verdana"/>
              <a:cs typeface="Verdana"/>
            </a:endParaRPr>
          </a:p>
        </p:txBody>
      </p:sp>
      <p:sp>
        <p:nvSpPr>
          <p:cNvPr id="4" name="Text Placeholder 1">
            <a:extLst>
              <a:ext uri="{FF2B5EF4-FFF2-40B4-BE49-F238E27FC236}">
                <a16:creationId xmlns:a16="http://schemas.microsoft.com/office/drawing/2014/main" id="{375FC9C4-7F6E-B40D-270C-F594A5C855AF}"/>
              </a:ext>
            </a:extLst>
          </p:cNvPr>
          <p:cNvSpPr>
            <a:spLocks noGrp="1"/>
          </p:cNvSpPr>
          <p:nvPr>
            <p:ph type="body" sz="quarter" idx="10"/>
          </p:nvPr>
        </p:nvSpPr>
        <p:spPr>
          <a:xfrm>
            <a:off x="275471" y="757954"/>
            <a:ext cx="5497057" cy="242171"/>
          </a:xfrm>
        </p:spPr>
        <p:txBody>
          <a:bodyPr/>
          <a:lstStyle/>
          <a:p>
            <a:r>
              <a:rPr lang="en-US" dirty="0"/>
              <a:t>CAMPAIGN #1 (SWEDEN)</a:t>
            </a:r>
          </a:p>
          <a:p>
            <a:endParaRPr lang="en-GB" dirty="0"/>
          </a:p>
        </p:txBody>
      </p:sp>
      <p:pic>
        <p:nvPicPr>
          <p:cNvPr id="34" name="Picture 2" descr="A robot on a gravel road">
            <a:extLst>
              <a:ext uri="{FF2B5EF4-FFF2-40B4-BE49-F238E27FC236}">
                <a16:creationId xmlns:a16="http://schemas.microsoft.com/office/drawing/2014/main" id="{FD671CEC-EF57-EE52-78C4-20EF0AD3D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217" y="2491534"/>
            <a:ext cx="4782682" cy="21987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
            <a:extLst>
              <a:ext uri="{FF2B5EF4-FFF2-40B4-BE49-F238E27FC236}">
                <a16:creationId xmlns:a16="http://schemas.microsoft.com/office/drawing/2014/main" id="{DD5EA6B1-EC31-17B3-A6C6-60B8C5516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11" t="19469" r="41042" b="21985"/>
          <a:stretch>
            <a:fillRect/>
          </a:stretch>
        </p:blipFill>
        <p:spPr bwMode="auto">
          <a:xfrm>
            <a:off x="5922899" y="2491534"/>
            <a:ext cx="2285440" cy="21987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0F4F87-933F-355E-82C0-4E69A4E9073A}"/>
              </a:ext>
            </a:extLst>
          </p:cNvPr>
          <p:cNvSpPr txBox="1"/>
          <p:nvPr/>
        </p:nvSpPr>
        <p:spPr>
          <a:xfrm>
            <a:off x="240460" y="1131581"/>
            <a:ext cx="8291979"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rPr>
              <a:t>Independent 4xsystems equipped with sensors for detection and navigation</a:t>
            </a:r>
          </a:p>
          <a:p>
            <a:pPr marL="285750" indent="-285750">
              <a:buFont typeface="Arial" panose="020B0604020202020204" pitchFamily="34" charset="0"/>
              <a:buChar char="•"/>
            </a:pPr>
            <a:r>
              <a:rPr lang="en-US" dirty="0">
                <a:solidFill>
                  <a:srgbClr val="000000"/>
                </a:solidFill>
                <a:effectLst/>
                <a:latin typeface="Calibri" panose="020F0502020204030204" pitchFamily="34" charset="0"/>
              </a:rPr>
              <a:t>Data collection, annotation, localization of threats</a:t>
            </a:r>
          </a:p>
          <a:p>
            <a:pPr marL="285750" indent="-285750">
              <a:buFont typeface="Arial" panose="020B0604020202020204" pitchFamily="34" charset="0"/>
              <a:buChar char="•"/>
            </a:pPr>
            <a:r>
              <a:rPr lang="en-US" dirty="0">
                <a:solidFill>
                  <a:srgbClr val="000000"/>
                </a:solidFill>
                <a:latin typeface="Calibri" panose="020F0502020204030204" pitchFamily="34" charset="0"/>
              </a:rPr>
              <a:t>Limited runt time data processing for detection – mostly offline </a:t>
            </a:r>
          </a:p>
          <a:p>
            <a:pPr marL="285750" indent="-285750">
              <a:buFont typeface="Arial" panose="020B0604020202020204" pitchFamily="34" charset="0"/>
              <a:buChar char="•"/>
            </a:pPr>
            <a:r>
              <a:rPr lang="en-US" dirty="0">
                <a:solidFill>
                  <a:srgbClr val="000000"/>
                </a:solidFill>
                <a:latin typeface="Calibri" panose="020F0502020204030204" pitchFamily="34" charset="0"/>
              </a:rPr>
              <a:t>Generation of first round of results for </a:t>
            </a:r>
            <a:r>
              <a:rPr lang="en-US">
                <a:solidFill>
                  <a:srgbClr val="000000"/>
                </a:solidFill>
                <a:latin typeface="Calibri" panose="020F0502020204030204" pitchFamily="34" charset="0"/>
              </a:rPr>
              <a:t>detailed analysis and metrics </a:t>
            </a:r>
            <a:endParaRPr lang="en-US"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dirty="0">
              <a:effectLst/>
            </a:endParaRPr>
          </a:p>
        </p:txBody>
      </p:sp>
      <p:pic>
        <p:nvPicPr>
          <p:cNvPr id="5" name="Picture 2">
            <a:extLst>
              <a:ext uri="{FF2B5EF4-FFF2-40B4-BE49-F238E27FC236}">
                <a16:creationId xmlns:a16="http://schemas.microsoft.com/office/drawing/2014/main" id="{8B396C3A-29F5-1874-784E-85C4C0B70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5809" y="52879"/>
            <a:ext cx="888924" cy="99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1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ema de Office">
  <a:themeElements>
    <a:clrScheme name="Personalizado 1">
      <a:dk1>
        <a:srgbClr val="000000"/>
      </a:dk1>
      <a:lt1>
        <a:srgbClr val="FFFFFF"/>
      </a:lt1>
      <a:dk2>
        <a:srgbClr val="666666"/>
      </a:dk2>
      <a:lt2>
        <a:srgbClr val="E5E5E5"/>
      </a:lt2>
      <a:accent1>
        <a:srgbClr val="DF0024"/>
      </a:accent1>
      <a:accent2>
        <a:srgbClr val="860015"/>
      </a:accent2>
      <a:accent3>
        <a:srgbClr val="CCCCCC"/>
      </a:accent3>
      <a:accent4>
        <a:srgbClr val="999999"/>
      </a:accent4>
      <a:accent5>
        <a:srgbClr val="666666"/>
      </a:accent5>
      <a:accent6>
        <a:srgbClr val="333333"/>
      </a:accent6>
      <a:hlink>
        <a:srgbClr val="DF0024"/>
      </a:hlink>
      <a:folHlink>
        <a:srgbClr val="860015"/>
      </a:folHlink>
    </a:clrScheme>
    <a:fontScheme name="gm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1" id="{144163DA-CBBE-4AE5-828A-D0DA74EB826B}" vid="{E4559E5A-4322-4ACA-A0D5-72F920037D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E1413D3066A4A891E0F0377C8CEC3" ma:contentTypeVersion="4" ma:contentTypeDescription="Create a new document." ma:contentTypeScope="" ma:versionID="0b442a026668a3d43e29428a44d90e0c">
  <xsd:schema xmlns:xsd="http://www.w3.org/2001/XMLSchema" xmlns:xs="http://www.w3.org/2001/XMLSchema" xmlns:p="http://schemas.microsoft.com/office/2006/metadata/properties" xmlns:ns1="http://schemas.microsoft.com/sharepoint/v3" xmlns:ns2="13f62eb5-568f-4696-8bda-3dc4111e150a" targetNamespace="http://schemas.microsoft.com/office/2006/metadata/properties" ma:root="true" ma:fieldsID="42c76cfd0ad2e0d8ac6904c13b31f4b5" ns1:_="" ns2:_="">
    <xsd:import namespace="http://schemas.microsoft.com/sharepoint/v3"/>
    <xsd:import namespace="13f62eb5-568f-4696-8bda-3dc4111e150a"/>
    <xsd:element name="properties">
      <xsd:complexType>
        <xsd:sequence>
          <xsd:element name="documentManagement">
            <xsd:complexType>
              <xsd:all>
                <xsd:element ref="ns1:PublishingStartDate" minOccurs="0"/>
                <xsd:element ref="ns1:PublishingExpirationDate" minOccurs="0"/>
                <xsd:element ref="ns2:g54d730f85264149b74c9240cf8ecfdd"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f62eb5-568f-4696-8bda-3dc4111e150a" elementFormDefault="qualified">
    <xsd:import namespace="http://schemas.microsoft.com/office/2006/documentManagement/types"/>
    <xsd:import namespace="http://schemas.microsoft.com/office/infopath/2007/PartnerControls"/>
    <xsd:element name="g54d730f85264149b74c9240cf8ecfdd" ma:index="11" nillable="true" ma:taxonomy="true" ma:internalName="g54d730f85264149b74c9240cf8ecfdd" ma:taxonomyFieldName="Topics" ma:displayName="Topics" ma:fieldId="{054d730f-8526-4149-b74c-9240cf8ecfdd}" ma:taxonomyMulti="true" ma:sspId="c45168f1-4cf4-43a1-8846-147eb89ae897" ma:termSetId="d66f07c7-239f-4362-9bb7-f05cf4f9ff0c" ma:anchorId="00000000-0000-0000-0000-000000000000" ma:open="true" ma:isKeyword="false">
      <xsd:complexType>
        <xsd:sequence>
          <xsd:element ref="pc:Terms" minOccurs="0" maxOccurs="1"/>
        </xsd:sequence>
      </xsd:complexType>
    </xsd:element>
    <xsd:element name="TaxCatchAll" ma:index="12" nillable="true" ma:displayName="Taxonomy Catch All Column" ma:hidden="true" ma:list="{53ce9701-2ff4-4d9a-aaa9-954bc9310498}" ma:internalName="TaxCatchAll" ma:showField="CatchAllData" ma:web="13f62eb5-568f-4696-8bda-3dc4111e15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f62eb5-568f-4696-8bda-3dc4111e150a"/>
    <g54d730f85264149b74c9240cf8ecfdd xmlns="13f62eb5-568f-4696-8bda-3dc4111e150a">
      <Terms xmlns="http://schemas.microsoft.com/office/infopath/2007/PartnerControls"/>
    </g54d730f85264149b74c9240cf8ecfdd>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25AEDE0-CBF7-4462-A685-6EB6FCEDED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3f62eb5-568f-4696-8bda-3dc4111e15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FFD593-5C15-43DD-8183-42497816AFDF}">
  <ds:schemaRefs>
    <ds:schemaRef ds:uri="http://schemas.microsoft.com/sharepoint/v3/contenttype/forms"/>
  </ds:schemaRefs>
</ds:datastoreItem>
</file>

<file path=customXml/itemProps3.xml><?xml version="1.0" encoding="utf-8"?>
<ds:datastoreItem xmlns:ds="http://schemas.openxmlformats.org/officeDocument/2006/customXml" ds:itemID="{0004CF68-400C-4360-BB07-8FB2B60A193B}">
  <ds:schemaRefs>
    <ds:schemaRef ds:uri="http://purl.org/dc/dcmitype/"/>
    <ds:schemaRef ds:uri="http://schemas.openxmlformats.org/package/2006/metadata/core-properties"/>
    <ds:schemaRef ds:uri="http://schemas.microsoft.com/sharepoint/v3"/>
    <ds:schemaRef ds:uri="http://schemas.microsoft.com/office/2006/documentManagement/types"/>
    <ds:schemaRef ds:uri="http://purl.org/dc/elements/1.1/"/>
    <ds:schemaRef ds:uri="13f62eb5-568f-4696-8bda-3dc4111e150a"/>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30359</TotalTime>
  <Words>1156</Words>
  <Application>Microsoft Office PowerPoint</Application>
  <PresentationFormat>On-screen Show (16:9)</PresentationFormat>
  <Paragraphs>210</Paragraphs>
  <Slides>21</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Georgia</vt:lpstr>
      <vt:lpstr>Georgia Pro Cond</vt:lpstr>
      <vt:lpstr>Lucida Grande</vt:lpstr>
      <vt:lpstr>Symbol</vt:lpstr>
      <vt:lpstr>Verdana</vt:lpstr>
      <vt:lpstr>Webdings</vt:lpstr>
      <vt:lpstr>Wingdings</vt:lpstr>
      <vt:lpstr>Tema de Office</vt:lpstr>
      <vt:lpstr> FROM THREAT DETECTION TO NEUTRALIZATION: AIDEDex, CONVOY and GENIUS </vt:lpstr>
      <vt:lpstr>PowerPoint Presentation</vt:lpstr>
      <vt:lpstr>01. TECHNOLOGICAL CHALLENGE</vt:lpstr>
      <vt:lpstr>TECHNOLOGICAL CHALLENGE</vt:lpstr>
      <vt:lpstr>FIELD CAMPAIGNS</vt:lpstr>
      <vt:lpstr>02. AIDEDEX</vt:lpstr>
      <vt:lpstr>CONCEPT</vt:lpstr>
      <vt:lpstr>SENSORS, DATA PROCESSING, MISSION PLANNING </vt:lpstr>
      <vt:lpstr>Results </vt:lpstr>
      <vt:lpstr>03. CONVOY</vt:lpstr>
      <vt:lpstr>OVERALL CONCEPT</vt:lpstr>
      <vt:lpstr>SYSTEM COMPONENTS</vt:lpstr>
      <vt:lpstr> INFORMATION WORKFLOW</vt:lpstr>
      <vt:lpstr>RESULTS</vt:lpstr>
      <vt:lpstr>LESSONS LEARNED</vt:lpstr>
      <vt:lpstr>04. GENIUS</vt:lpstr>
      <vt:lpstr>PROJECT DESCRIPTION</vt:lpstr>
      <vt:lpstr> TEAM MEMBERS</vt:lpstr>
      <vt:lpstr>PowerPoint Presentation</vt:lpstr>
      <vt:lpstr>OVERALL CONCEPT</vt:lpstr>
      <vt:lpstr>gmv.com</vt:lpstr>
    </vt:vector>
  </TitlesOfParts>
  <Company>GMV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CONVOY</dc:title>
  <dc:creator>GMV</dc:creator>
  <cp:lastModifiedBy>Carolina Marta Bustillo Moran</cp:lastModifiedBy>
  <cp:revision>589</cp:revision>
  <cp:lastPrinted>2020-01-16T15:58:55Z</cp:lastPrinted>
  <dcterms:created xsi:type="dcterms:W3CDTF">2019-12-02T15:33:04Z</dcterms:created>
  <dcterms:modified xsi:type="dcterms:W3CDTF">2025-04-01T12:48:00Z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0x010100300E1413D3066A4A891E0F0377C8CEC3</vt:lpwstr>
  </property>
</Properties>
</file>