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724" r:id="rId5"/>
  </p:sldMasterIdLst>
  <p:notesMasterIdLst>
    <p:notesMasterId r:id="rId25"/>
  </p:notesMasterIdLst>
  <p:handoutMasterIdLst>
    <p:handoutMasterId r:id="rId26"/>
  </p:handoutMasterIdLst>
  <p:sldIdLst>
    <p:sldId id="877" r:id="rId6"/>
    <p:sldId id="946" r:id="rId7"/>
    <p:sldId id="867" r:id="rId8"/>
    <p:sldId id="948" r:id="rId9"/>
    <p:sldId id="2147482509" r:id="rId10"/>
    <p:sldId id="951" r:id="rId11"/>
    <p:sldId id="947" r:id="rId12"/>
    <p:sldId id="2147482511" r:id="rId13"/>
    <p:sldId id="2147482507" r:id="rId14"/>
    <p:sldId id="2147482515" r:id="rId15"/>
    <p:sldId id="930" r:id="rId16"/>
    <p:sldId id="932" r:id="rId17"/>
    <p:sldId id="928" r:id="rId18"/>
    <p:sldId id="927" r:id="rId19"/>
    <p:sldId id="921" r:id="rId20"/>
    <p:sldId id="950" r:id="rId21"/>
    <p:sldId id="936" r:id="rId22"/>
    <p:sldId id="2147482499" r:id="rId23"/>
    <p:sldId id="93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A5960-58BD-3711-EFA0-7F0389DD79E9}" name="Kloos Tamara" initials="KT" userId="S::t.kloos@gichd.org::96d28305-0145-499e-a348-57a86115744d" providerId="AD"/>
  <p188:author id="{484E8B85-A388-93A8-6382-9F618FF54EFD}" name="Luczkiewicz Anna" initials="LA" userId="S::a.luczkiewicz@gichd.org::cde0b169-32c3-49a1-ac42-5d231db14c9d" providerId="AD"/>
  <p188:author id="{A05D35D6-622A-BA3F-DAA6-BCB43CAB56B8}" name="Beatriz" initials="BT" userId="Beatri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zkiewicz Anna" initials="LA" lastIdx="27" clrIdx="0">
    <p:extLst>
      <p:ext uri="{19B8F6BF-5375-455C-9EA6-DF929625EA0E}">
        <p15:presenceInfo xmlns:p15="http://schemas.microsoft.com/office/powerpoint/2012/main" userId="S::a.luczkiewicz@gichd.org::cde0b169-32c3-49a1-ac42-5d231db14c9d" providerId="AD"/>
      </p:ext>
    </p:extLst>
  </p:cmAuthor>
  <p:cmAuthor id="2" name="Nellen Alain" initials="NEA" lastIdx="5" clrIdx="1">
    <p:extLst>
      <p:ext uri="{19B8F6BF-5375-455C-9EA6-DF929625EA0E}">
        <p15:presenceInfo xmlns:p15="http://schemas.microsoft.com/office/powerpoint/2012/main" userId="Nellen Al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032"/>
    <a:srgbClr val="C00000"/>
    <a:srgbClr val="FFD236"/>
    <a:srgbClr val="006E92"/>
    <a:srgbClr val="000000"/>
    <a:srgbClr val="383838"/>
    <a:srgbClr val="ECEDED"/>
    <a:srgbClr val="889742"/>
    <a:srgbClr val="6450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80F08-9A90-4B0D-BE01-749879C47368}" v="551" dt="2025-03-30T21:38:21.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89" autoAdjust="0"/>
    <p:restoredTop sz="75779" autoAdjust="0"/>
  </p:normalViewPr>
  <p:slideViewPr>
    <p:cSldViewPr snapToGrid="0" snapToObjects="1">
      <p:cViewPr varScale="1">
        <p:scale>
          <a:sx n="118" d="100"/>
          <a:sy n="118" d="100"/>
        </p:scale>
        <p:origin x="2256" y="8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803"/>
    </p:cViewPr>
  </p:sorterViewPr>
  <p:notesViewPr>
    <p:cSldViewPr snapToGrid="0" snapToObjects="1">
      <p:cViewPr varScale="1">
        <p:scale>
          <a:sx n="128" d="100"/>
          <a:sy n="128" d="100"/>
        </p:scale>
        <p:origin x="323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to Pedro" userId="d932e066-76bb-472e-b45b-f0ec43c9a9dd" providerId="ADAL" clId="{713F3049-A58D-4006-A54A-496701985D55}"/>
    <pc:docChg chg="undo custSel addSld delSld modSld modMainMaster">
      <pc:chgData name="Basto Pedro" userId="d932e066-76bb-472e-b45b-f0ec43c9a9dd" providerId="ADAL" clId="{713F3049-A58D-4006-A54A-496701985D55}" dt="2024-12-02T13:59:24.755" v="3321" actId="700"/>
      <pc:docMkLst>
        <pc:docMk/>
      </pc:docMkLst>
      <pc:sldChg chg="modSp del mod">
        <pc:chgData name="Basto Pedro" userId="d932e066-76bb-472e-b45b-f0ec43c9a9dd" providerId="ADAL" clId="{713F3049-A58D-4006-A54A-496701985D55}" dt="2024-12-02T10:31:22.639" v="7" actId="47"/>
        <pc:sldMkLst>
          <pc:docMk/>
          <pc:sldMk cId="118407967" sldId="861"/>
        </pc:sldMkLst>
      </pc:sldChg>
      <pc:sldChg chg="addSp delSp modSp mod modNotesTx">
        <pc:chgData name="Basto Pedro" userId="d932e066-76bb-472e-b45b-f0ec43c9a9dd" providerId="ADAL" clId="{713F3049-A58D-4006-A54A-496701985D55}" dt="2024-12-02T13:36:09.497" v="2500" actId="20577"/>
        <pc:sldMkLst>
          <pc:docMk/>
          <pc:sldMk cId="2590504626" sldId="867"/>
        </pc:sldMkLst>
      </pc:sldChg>
      <pc:sldChg chg="add del modNotesTx">
        <pc:chgData name="Basto Pedro" userId="d932e066-76bb-472e-b45b-f0ec43c9a9dd" providerId="ADAL" clId="{713F3049-A58D-4006-A54A-496701985D55}" dt="2024-12-02T13:31:18.321" v="2295" actId="6549"/>
        <pc:sldMkLst>
          <pc:docMk/>
          <pc:sldMk cId="2534712361" sldId="877"/>
        </pc:sldMkLst>
      </pc:sldChg>
      <pc:sldChg chg="del">
        <pc:chgData name="Basto Pedro" userId="d932e066-76bb-472e-b45b-f0ec43c9a9dd" providerId="ADAL" clId="{713F3049-A58D-4006-A54A-496701985D55}" dt="2024-12-02T11:09:50.422" v="1905" actId="47"/>
        <pc:sldMkLst>
          <pc:docMk/>
          <pc:sldMk cId="879442156" sldId="925"/>
        </pc:sldMkLst>
      </pc:sldChg>
      <pc:sldChg chg="modSp mod">
        <pc:chgData name="Basto Pedro" userId="d932e066-76bb-472e-b45b-f0ec43c9a9dd" providerId="ADAL" clId="{713F3049-A58D-4006-A54A-496701985D55}" dt="2024-12-02T11:09:41.240" v="1904" actId="1037"/>
        <pc:sldMkLst>
          <pc:docMk/>
          <pc:sldMk cId="2903072149" sldId="931"/>
        </pc:sldMkLst>
      </pc:sldChg>
      <pc:sldChg chg="addSp delSp modSp mod modNotesTx">
        <pc:chgData name="Basto Pedro" userId="d932e066-76bb-472e-b45b-f0ec43c9a9dd" providerId="ADAL" clId="{713F3049-A58D-4006-A54A-496701985D55}" dt="2024-12-02T13:31:37.685" v="2306" actId="20577"/>
        <pc:sldMkLst>
          <pc:docMk/>
          <pc:sldMk cId="2521372028" sldId="946"/>
        </pc:sldMkLst>
      </pc:sldChg>
      <pc:sldChg chg="addSp delSp modSp mod">
        <pc:chgData name="Basto Pedro" userId="d932e066-76bb-472e-b45b-f0ec43c9a9dd" providerId="ADAL" clId="{713F3049-A58D-4006-A54A-496701985D55}" dt="2024-12-02T13:27:20.955" v="2089" actId="1076"/>
        <pc:sldMkLst>
          <pc:docMk/>
          <pc:sldMk cId="1179838847" sldId="947"/>
        </pc:sldMkLst>
      </pc:sldChg>
      <pc:sldChg chg="addSp delSp modSp mod modClrScheme chgLayout">
        <pc:chgData name="Basto Pedro" userId="d932e066-76bb-472e-b45b-f0ec43c9a9dd" providerId="ADAL" clId="{713F3049-A58D-4006-A54A-496701985D55}" dt="2024-12-02T13:53:06.950" v="3319" actId="20577"/>
        <pc:sldMkLst>
          <pc:docMk/>
          <pc:sldMk cId="707576682" sldId="948"/>
        </pc:sldMkLst>
      </pc:sldChg>
      <pc:sldChg chg="addSp delSp modSp new mod modClrScheme chgLayout">
        <pc:chgData name="Basto Pedro" userId="d932e066-76bb-472e-b45b-f0ec43c9a9dd" providerId="ADAL" clId="{713F3049-A58D-4006-A54A-496701985D55}" dt="2024-12-02T13:59:24.755" v="3321" actId="700"/>
        <pc:sldMkLst>
          <pc:docMk/>
          <pc:sldMk cId="3389142868" sldId="949"/>
        </pc:sldMkLst>
      </pc:sldChg>
      <pc:sldChg chg="del">
        <pc:chgData name="Basto Pedro" userId="d932e066-76bb-472e-b45b-f0ec43c9a9dd" providerId="ADAL" clId="{713F3049-A58D-4006-A54A-496701985D55}" dt="2024-12-02T11:07:40.155" v="1888" actId="47"/>
        <pc:sldMkLst>
          <pc:docMk/>
          <pc:sldMk cId="2971715371" sldId="950"/>
        </pc:sldMkLst>
      </pc:sldChg>
      <pc:sldMasterChg chg="delSldLayout modSldLayout">
        <pc:chgData name="Basto Pedro" userId="d932e066-76bb-472e-b45b-f0ec43c9a9dd" providerId="ADAL" clId="{713F3049-A58D-4006-A54A-496701985D55}" dt="2024-12-02T11:09:08.419" v="1897" actId="732"/>
        <pc:sldMasterMkLst>
          <pc:docMk/>
          <pc:sldMasterMk cId="0" sldId="2147483655"/>
        </pc:sldMasterMkLst>
        <pc:sldLayoutChg chg="addSp delSp modSp mod">
          <pc:chgData name="Basto Pedro" userId="d932e066-76bb-472e-b45b-f0ec43c9a9dd" providerId="ADAL" clId="{713F3049-A58D-4006-A54A-496701985D55}" dt="2024-12-02T11:09:08.419" v="1897" actId="732"/>
          <pc:sldLayoutMkLst>
            <pc:docMk/>
            <pc:sldMasterMk cId="0" sldId="2147483655"/>
            <pc:sldLayoutMk cId="137365860" sldId="2147483686"/>
          </pc:sldLayoutMkLst>
        </pc:sldLayoutChg>
        <pc:sldLayoutChg chg="del">
          <pc:chgData name="Basto Pedro" userId="d932e066-76bb-472e-b45b-f0ec43c9a9dd" providerId="ADAL" clId="{713F3049-A58D-4006-A54A-496701985D55}" dt="2024-12-02T10:10:44.630" v="1" actId="47"/>
          <pc:sldLayoutMkLst>
            <pc:docMk/>
            <pc:sldMasterMk cId="0" sldId="2147483655"/>
            <pc:sldLayoutMk cId="1747013560" sldId="2147483724"/>
          </pc:sldLayoutMkLst>
        </pc:sldLayoutChg>
      </pc:sldMasterChg>
    </pc:docChg>
  </pc:docChgLst>
  <pc:docChgLst>
    <pc:chgData name="Basto Pedro" userId="d932e066-76bb-472e-b45b-f0ec43c9a9dd" providerId="ADAL" clId="{0742237E-F645-4304-8246-31B7D5D7136A}"/>
    <pc:docChg chg="custSel addSld delSld modSld">
      <pc:chgData name="Basto Pedro" userId="d932e066-76bb-472e-b45b-f0ec43c9a9dd" providerId="ADAL" clId="{0742237E-F645-4304-8246-31B7D5D7136A}" dt="2025-01-14T21:32:15.011" v="5" actId="1076"/>
      <pc:docMkLst>
        <pc:docMk/>
      </pc:docMkLst>
      <pc:sldChg chg="addSp delSp modSp mod">
        <pc:chgData name="Basto Pedro" userId="d932e066-76bb-472e-b45b-f0ec43c9a9dd" providerId="ADAL" clId="{0742237E-F645-4304-8246-31B7D5D7136A}" dt="2025-01-14T21:32:15.011" v="5" actId="1076"/>
        <pc:sldMkLst>
          <pc:docMk/>
          <pc:sldMk cId="2534712361" sldId="877"/>
        </pc:sldMkLst>
        <pc:spChg chg="mod">
          <ac:chgData name="Basto Pedro" userId="d932e066-76bb-472e-b45b-f0ec43c9a9dd" providerId="ADAL" clId="{0742237E-F645-4304-8246-31B7D5D7136A}" dt="2025-01-14T21:32:15.011" v="5" actId="1076"/>
          <ac:spMkLst>
            <pc:docMk/>
            <pc:sldMk cId="2534712361" sldId="877"/>
            <ac:spMk id="2" creationId="{701D9D43-3C41-8312-25DA-7EC171BEAC4F}"/>
          </ac:spMkLst>
        </pc:spChg>
      </pc:sldChg>
      <pc:sldChg chg="add del">
        <pc:chgData name="Basto Pedro" userId="d932e066-76bb-472e-b45b-f0ec43c9a9dd" providerId="ADAL" clId="{0742237E-F645-4304-8246-31B7D5D7136A}" dt="2025-01-14T21:05:30.349" v="1"/>
        <pc:sldMkLst>
          <pc:docMk/>
          <pc:sldMk cId="2684377449" sldId="950"/>
        </pc:sldMkLst>
      </pc:sldChg>
    </pc:docChg>
  </pc:docChgLst>
  <pc:docChgLst>
    <pc:chgData name="Payne Danielle" userId="S::d.payne@gichd.org::960d00ae-3f2b-40c3-935f-0757345bb30d" providerId="AD" clId="Web-{EFF81401-B518-D093-5A4A-C26AEF750849}"/>
    <pc:docChg chg="modSld">
      <pc:chgData name="Payne Danielle" userId="S::d.payne@gichd.org::960d00ae-3f2b-40c3-935f-0757345bb30d" providerId="AD" clId="Web-{EFF81401-B518-D093-5A4A-C26AEF750849}" dt="2023-11-23T16:28:14.138" v="174" actId="20577"/>
      <pc:docMkLst>
        <pc:docMk/>
      </pc:docMkLst>
      <pc:sldChg chg="modSp">
        <pc:chgData name="Payne Danielle" userId="S::d.payne@gichd.org::960d00ae-3f2b-40c3-935f-0757345bb30d" providerId="AD" clId="Web-{EFF81401-B518-D093-5A4A-C26AEF750849}" dt="2023-11-23T16:24:18.991" v="62" actId="20577"/>
        <pc:sldMkLst>
          <pc:docMk/>
          <pc:sldMk cId="2521372028" sldId="946"/>
        </pc:sldMkLst>
      </pc:sldChg>
      <pc:sldChg chg="modSp">
        <pc:chgData name="Payne Danielle" userId="S::d.payne@gichd.org::960d00ae-3f2b-40c3-935f-0757345bb30d" providerId="AD" clId="Web-{EFF81401-B518-D093-5A4A-C26AEF750849}" dt="2023-11-23T16:27:20.074" v="152" actId="14100"/>
        <pc:sldMkLst>
          <pc:docMk/>
          <pc:sldMk cId="1179838847" sldId="947"/>
        </pc:sldMkLst>
      </pc:sldChg>
      <pc:sldChg chg="modSp">
        <pc:chgData name="Payne Danielle" userId="S::d.payne@gichd.org::960d00ae-3f2b-40c3-935f-0757345bb30d" providerId="AD" clId="Web-{EFF81401-B518-D093-5A4A-C26AEF750849}" dt="2023-11-23T16:28:14.138" v="174" actId="20577"/>
        <pc:sldMkLst>
          <pc:docMk/>
          <pc:sldMk cId="707576682" sldId="948"/>
        </pc:sldMkLst>
      </pc:sldChg>
      <pc:sldChg chg="modSp">
        <pc:chgData name="Payne Danielle" userId="S::d.payne@gichd.org::960d00ae-3f2b-40c3-935f-0757345bb30d" providerId="AD" clId="Web-{EFF81401-B518-D093-5A4A-C26AEF750849}" dt="2023-11-23T16:26:01.603" v="102" actId="20577"/>
        <pc:sldMkLst>
          <pc:docMk/>
          <pc:sldMk cId="2971715371" sldId="950"/>
        </pc:sldMkLst>
      </pc:sldChg>
    </pc:docChg>
  </pc:docChgLst>
  <pc:docChgLst>
    <pc:chgData name="Basto Pedro" userId="d932e066-76bb-472e-b45b-f0ec43c9a9dd" providerId="ADAL" clId="{87F0B61A-1EC3-435F-8D8B-8975A840B72F}"/>
    <pc:docChg chg="custSel modSld">
      <pc:chgData name="Basto Pedro" userId="d932e066-76bb-472e-b45b-f0ec43c9a9dd" providerId="ADAL" clId="{87F0B61A-1EC3-435F-8D8B-8975A840B72F}" dt="2023-11-27T08:29:23.636" v="24" actId="20577"/>
      <pc:docMkLst>
        <pc:docMk/>
      </pc:docMkLst>
      <pc:sldChg chg="modSp mod">
        <pc:chgData name="Basto Pedro" userId="d932e066-76bb-472e-b45b-f0ec43c9a9dd" providerId="ADAL" clId="{87F0B61A-1EC3-435F-8D8B-8975A840B72F}" dt="2023-11-27T08:29:23.636" v="24" actId="20577"/>
        <pc:sldMkLst>
          <pc:docMk/>
          <pc:sldMk cId="1179838847" sldId="947"/>
        </pc:sldMkLst>
      </pc:sldChg>
    </pc:docChg>
  </pc:docChgLst>
  <pc:docChgLst>
    <pc:chgData name="Nellen Alain" userId="S::a.nellen@gichd.org::59aaa772-e630-45f3-a34e-8c9cc7bb3344" providerId="AD" clId="Web-{B6BF9502-4518-44DF-BDC8-2DCB7B744421}"/>
    <pc:docChg chg="modSld">
      <pc:chgData name="Nellen Alain" userId="S::a.nellen@gichd.org::59aaa772-e630-45f3-a34e-8c9cc7bb3344" providerId="AD" clId="Web-{B6BF9502-4518-44DF-BDC8-2DCB7B744421}" dt="2023-11-24T13:38:53.643" v="47" actId="20577"/>
      <pc:docMkLst>
        <pc:docMk/>
      </pc:docMkLst>
      <pc:sldChg chg="modSp">
        <pc:chgData name="Nellen Alain" userId="S::a.nellen@gichd.org::59aaa772-e630-45f3-a34e-8c9cc7bb3344" providerId="AD" clId="Web-{B6BF9502-4518-44DF-BDC8-2DCB7B744421}" dt="2023-11-24T13:20:48.962" v="3" actId="20577"/>
        <pc:sldMkLst>
          <pc:docMk/>
          <pc:sldMk cId="707576682" sldId="948"/>
        </pc:sldMkLst>
      </pc:sldChg>
      <pc:sldChg chg="modSp">
        <pc:chgData name="Nellen Alain" userId="S::a.nellen@gichd.org::59aaa772-e630-45f3-a34e-8c9cc7bb3344" providerId="AD" clId="Web-{B6BF9502-4518-44DF-BDC8-2DCB7B744421}" dt="2023-11-24T13:38:53.643" v="47" actId="20577"/>
        <pc:sldMkLst>
          <pc:docMk/>
          <pc:sldMk cId="2971715371" sldId="950"/>
        </pc:sldMkLst>
      </pc:sldChg>
    </pc:docChg>
  </pc:docChgLst>
  <pc:docChgLst>
    <pc:chgData name="Basto Pedro" userId="d932e066-76bb-472e-b45b-f0ec43c9a9dd" providerId="ADAL" clId="{4A580F08-9A90-4B0D-BE01-749879C47368}"/>
    <pc:docChg chg="undo redo custSel addSld delSld modSld sldOrd modMainMaster">
      <pc:chgData name="Basto Pedro" userId="d932e066-76bb-472e-b45b-f0ec43c9a9dd" providerId="ADAL" clId="{4A580F08-9A90-4B0D-BE01-749879C47368}" dt="2025-03-31T07:33:41.712" v="5303" actId="20577"/>
      <pc:docMkLst>
        <pc:docMk/>
      </pc:docMkLst>
      <pc:sldChg chg="mod modShow">
        <pc:chgData name="Basto Pedro" userId="d932e066-76bb-472e-b45b-f0ec43c9a9dd" providerId="ADAL" clId="{4A580F08-9A90-4B0D-BE01-749879C47368}" dt="2025-03-30T17:35:06.235" v="431" actId="729"/>
        <pc:sldMkLst>
          <pc:docMk/>
          <pc:sldMk cId="2590504626" sldId="867"/>
        </pc:sldMkLst>
      </pc:sldChg>
      <pc:sldChg chg="modSp mod">
        <pc:chgData name="Basto Pedro" userId="d932e066-76bb-472e-b45b-f0ec43c9a9dd" providerId="ADAL" clId="{4A580F08-9A90-4B0D-BE01-749879C47368}" dt="2025-03-29T15:11:55.730" v="133" actId="1076"/>
        <pc:sldMkLst>
          <pc:docMk/>
          <pc:sldMk cId="2534712361" sldId="877"/>
        </pc:sldMkLst>
        <pc:spChg chg="mod">
          <ac:chgData name="Basto Pedro" userId="d932e066-76bb-472e-b45b-f0ec43c9a9dd" providerId="ADAL" clId="{4A580F08-9A90-4B0D-BE01-749879C47368}" dt="2025-03-29T15:11:55.730" v="133" actId="1076"/>
          <ac:spMkLst>
            <pc:docMk/>
            <pc:sldMk cId="2534712361" sldId="877"/>
            <ac:spMk id="2" creationId="{701D9D43-3C41-8312-25DA-7EC171BEAC4F}"/>
          </ac:spMkLst>
        </pc:spChg>
        <pc:picChg chg="mod">
          <ac:chgData name="Basto Pedro" userId="d932e066-76bb-472e-b45b-f0ec43c9a9dd" providerId="ADAL" clId="{4A580F08-9A90-4B0D-BE01-749879C47368}" dt="2025-03-29T15:11:55.730" v="133" actId="1076"/>
          <ac:picMkLst>
            <pc:docMk/>
            <pc:sldMk cId="2534712361" sldId="877"/>
            <ac:picMk id="4" creationId="{CDE1A89E-CDE5-EBF7-C96C-A53F9FD00A3F}"/>
          </ac:picMkLst>
        </pc:picChg>
      </pc:sldChg>
      <pc:sldChg chg="modSp add">
        <pc:chgData name="Basto Pedro" userId="d932e066-76bb-472e-b45b-f0ec43c9a9dd" providerId="ADAL" clId="{4A580F08-9A90-4B0D-BE01-749879C47368}" dt="2025-03-30T20:59:16.109" v="4045" actId="6549"/>
        <pc:sldMkLst>
          <pc:docMk/>
          <pc:sldMk cId="3509319124" sldId="921"/>
        </pc:sldMkLst>
        <pc:spChg chg="mod">
          <ac:chgData name="Basto Pedro" userId="d932e066-76bb-472e-b45b-f0ec43c9a9dd" providerId="ADAL" clId="{4A580F08-9A90-4B0D-BE01-749879C47368}" dt="2025-03-30T20:59:16.109" v="4045" actId="6549"/>
          <ac:spMkLst>
            <pc:docMk/>
            <pc:sldMk cId="3509319124" sldId="921"/>
            <ac:spMk id="5" creationId="{F81801D8-94CE-DC98-958F-6A382037DC56}"/>
          </ac:spMkLst>
        </pc:spChg>
      </pc:sldChg>
      <pc:sldChg chg="modSp add mod">
        <pc:chgData name="Basto Pedro" userId="d932e066-76bb-472e-b45b-f0ec43c9a9dd" providerId="ADAL" clId="{4A580F08-9A90-4B0D-BE01-749879C47368}" dt="2025-03-30T20:51:43.981" v="3994" actId="1035"/>
        <pc:sldMkLst>
          <pc:docMk/>
          <pc:sldMk cId="1935461251" sldId="927"/>
        </pc:sldMkLst>
        <pc:spChg chg="mod">
          <ac:chgData name="Basto Pedro" userId="d932e066-76bb-472e-b45b-f0ec43c9a9dd" providerId="ADAL" clId="{4A580F08-9A90-4B0D-BE01-749879C47368}" dt="2025-03-30T20:51:43.981" v="3994" actId="1035"/>
          <ac:spMkLst>
            <pc:docMk/>
            <pc:sldMk cId="1935461251" sldId="927"/>
            <ac:spMk id="44" creationId="{CEF8736A-B8F8-3AF5-9D37-93BA76F522E8}"/>
          </ac:spMkLst>
        </pc:spChg>
        <pc:spChg chg="mod">
          <ac:chgData name="Basto Pedro" userId="d932e066-76bb-472e-b45b-f0ec43c9a9dd" providerId="ADAL" clId="{4A580F08-9A90-4B0D-BE01-749879C47368}" dt="2025-03-30T20:51:40.912" v="3991" actId="1035"/>
          <ac:spMkLst>
            <pc:docMk/>
            <pc:sldMk cId="1935461251" sldId="927"/>
            <ac:spMk id="45" creationId="{AF558034-DFF9-6FB6-87C7-942D0AE528D4}"/>
          </ac:spMkLst>
        </pc:spChg>
      </pc:sldChg>
      <pc:sldChg chg="add mod modShow">
        <pc:chgData name="Basto Pedro" userId="d932e066-76bb-472e-b45b-f0ec43c9a9dd" providerId="ADAL" clId="{4A580F08-9A90-4B0D-BE01-749879C47368}" dt="2025-03-30T21:16:38.866" v="4584" actId="729"/>
        <pc:sldMkLst>
          <pc:docMk/>
          <pc:sldMk cId="1368004244" sldId="928"/>
        </pc:sldMkLst>
      </pc:sldChg>
      <pc:sldChg chg="add mod modShow">
        <pc:chgData name="Basto Pedro" userId="d932e066-76bb-472e-b45b-f0ec43c9a9dd" providerId="ADAL" clId="{4A580F08-9A90-4B0D-BE01-749879C47368}" dt="2025-03-30T20:50:53.753" v="3968" actId="729"/>
        <pc:sldMkLst>
          <pc:docMk/>
          <pc:sldMk cId="571488467" sldId="930"/>
        </pc:sldMkLst>
      </pc:sldChg>
      <pc:sldChg chg="ord">
        <pc:chgData name="Basto Pedro" userId="d932e066-76bb-472e-b45b-f0ec43c9a9dd" providerId="ADAL" clId="{4A580F08-9A90-4B0D-BE01-749879C47368}" dt="2025-03-29T15:08:48.696" v="2"/>
        <pc:sldMkLst>
          <pc:docMk/>
          <pc:sldMk cId="2903072149" sldId="931"/>
        </pc:sldMkLst>
      </pc:sldChg>
      <pc:sldChg chg="add mod modShow">
        <pc:chgData name="Basto Pedro" userId="d932e066-76bb-472e-b45b-f0ec43c9a9dd" providerId="ADAL" clId="{4A580F08-9A90-4B0D-BE01-749879C47368}" dt="2025-03-30T20:51:03.261" v="3969" actId="729"/>
        <pc:sldMkLst>
          <pc:docMk/>
          <pc:sldMk cId="3245358331" sldId="932"/>
        </pc:sldMkLst>
      </pc:sldChg>
      <pc:sldChg chg="add mod modShow">
        <pc:chgData name="Basto Pedro" userId="d932e066-76bb-472e-b45b-f0ec43c9a9dd" providerId="ADAL" clId="{4A580F08-9A90-4B0D-BE01-749879C47368}" dt="2025-03-30T21:00:15.764" v="4046" actId="729"/>
        <pc:sldMkLst>
          <pc:docMk/>
          <pc:sldMk cId="2455533983" sldId="936"/>
        </pc:sldMkLst>
      </pc:sldChg>
      <pc:sldChg chg="modSp mod">
        <pc:chgData name="Basto Pedro" userId="d932e066-76bb-472e-b45b-f0ec43c9a9dd" providerId="ADAL" clId="{4A580F08-9A90-4B0D-BE01-749879C47368}" dt="2025-03-29T15:13:28.631" v="243" actId="313"/>
        <pc:sldMkLst>
          <pc:docMk/>
          <pc:sldMk cId="2521372028" sldId="946"/>
        </pc:sldMkLst>
        <pc:spChg chg="mod">
          <ac:chgData name="Basto Pedro" userId="d932e066-76bb-472e-b45b-f0ec43c9a9dd" providerId="ADAL" clId="{4A580F08-9A90-4B0D-BE01-749879C47368}" dt="2025-03-29T15:13:28.631" v="243" actId="313"/>
          <ac:spMkLst>
            <pc:docMk/>
            <pc:sldMk cId="2521372028" sldId="946"/>
            <ac:spMk id="6" creationId="{71B77BBE-75CF-CF90-FF06-0DD78004579C}"/>
          </ac:spMkLst>
        </pc:spChg>
      </pc:sldChg>
      <pc:sldChg chg="addSp delSp modSp mod">
        <pc:chgData name="Basto Pedro" userId="d932e066-76bb-472e-b45b-f0ec43c9a9dd" providerId="ADAL" clId="{4A580F08-9A90-4B0D-BE01-749879C47368}" dt="2025-03-30T21:42:53.620" v="5186" actId="27636"/>
        <pc:sldMkLst>
          <pc:docMk/>
          <pc:sldMk cId="1179838847" sldId="947"/>
        </pc:sldMkLst>
        <pc:spChg chg="add mod">
          <ac:chgData name="Basto Pedro" userId="d932e066-76bb-472e-b45b-f0ec43c9a9dd" providerId="ADAL" clId="{4A580F08-9A90-4B0D-BE01-749879C47368}" dt="2025-03-30T20:32:13.307" v="3388" actId="1076"/>
          <ac:spMkLst>
            <pc:docMk/>
            <pc:sldMk cId="1179838847" sldId="947"/>
            <ac:spMk id="2" creationId="{9EBFFDFD-95AF-0C70-A346-E67694B8D97B}"/>
          </ac:spMkLst>
        </pc:spChg>
        <pc:spChg chg="mod">
          <ac:chgData name="Basto Pedro" userId="d932e066-76bb-472e-b45b-f0ec43c9a9dd" providerId="ADAL" clId="{4A580F08-9A90-4B0D-BE01-749879C47368}" dt="2025-03-30T18:46:18.079" v="3229" actId="1076"/>
          <ac:spMkLst>
            <pc:docMk/>
            <pc:sldMk cId="1179838847" sldId="947"/>
            <ac:spMk id="3" creationId="{60B3AD28-F034-72C6-9B3F-EFAECE31DD59}"/>
          </ac:spMkLst>
        </pc:spChg>
        <pc:spChg chg="mod">
          <ac:chgData name="Basto Pedro" userId="d932e066-76bb-472e-b45b-f0ec43c9a9dd" providerId="ADAL" clId="{4A580F08-9A90-4B0D-BE01-749879C47368}" dt="2025-03-30T18:46:20.325" v="3231" actId="1076"/>
          <ac:spMkLst>
            <pc:docMk/>
            <pc:sldMk cId="1179838847" sldId="947"/>
            <ac:spMk id="4" creationId="{FA71AC61-866B-2150-F17A-7A9FFD556D41}"/>
          </ac:spMkLst>
        </pc:spChg>
        <pc:spChg chg="mod">
          <ac:chgData name="Basto Pedro" userId="d932e066-76bb-472e-b45b-f0ec43c9a9dd" providerId="ADAL" clId="{4A580F08-9A90-4B0D-BE01-749879C47368}" dt="2025-03-30T18:46:18.079" v="3229" actId="1076"/>
          <ac:spMkLst>
            <pc:docMk/>
            <pc:sldMk cId="1179838847" sldId="947"/>
            <ac:spMk id="5" creationId="{E46B9E3F-49B1-6720-E85D-3E91DA79CA96}"/>
          </ac:spMkLst>
        </pc:spChg>
        <pc:spChg chg="mod">
          <ac:chgData name="Basto Pedro" userId="d932e066-76bb-472e-b45b-f0ec43c9a9dd" providerId="ADAL" clId="{4A580F08-9A90-4B0D-BE01-749879C47368}" dt="2025-03-30T18:46:51.041" v="3250" actId="20577"/>
          <ac:spMkLst>
            <pc:docMk/>
            <pc:sldMk cId="1179838847" sldId="947"/>
            <ac:spMk id="6" creationId="{D710C320-F34F-BECE-9BBB-B965DB70D09E}"/>
          </ac:spMkLst>
        </pc:spChg>
        <pc:spChg chg="add del mod">
          <ac:chgData name="Basto Pedro" userId="d932e066-76bb-472e-b45b-f0ec43c9a9dd" providerId="ADAL" clId="{4A580F08-9A90-4B0D-BE01-749879C47368}" dt="2025-03-30T20:28:47.838" v="3301" actId="478"/>
          <ac:spMkLst>
            <pc:docMk/>
            <pc:sldMk cId="1179838847" sldId="947"/>
            <ac:spMk id="8" creationId="{5F949B62-F7D5-D6FA-615B-D05E4BBD39FA}"/>
          </ac:spMkLst>
        </pc:spChg>
        <pc:spChg chg="mod">
          <ac:chgData name="Basto Pedro" userId="d932e066-76bb-472e-b45b-f0ec43c9a9dd" providerId="ADAL" clId="{4A580F08-9A90-4B0D-BE01-749879C47368}" dt="2025-03-30T20:32:51.578" v="3399" actId="20577"/>
          <ac:spMkLst>
            <pc:docMk/>
            <pc:sldMk cId="1179838847" sldId="947"/>
            <ac:spMk id="10" creationId="{2DC4F76B-BB6B-20B0-49F8-9A9BE72E9A90}"/>
          </ac:spMkLst>
        </pc:spChg>
        <pc:spChg chg="mod">
          <ac:chgData name="Basto Pedro" userId="d932e066-76bb-472e-b45b-f0ec43c9a9dd" providerId="ADAL" clId="{4A580F08-9A90-4B0D-BE01-749879C47368}" dt="2025-03-30T21:42:53.620" v="5186" actId="27636"/>
          <ac:spMkLst>
            <pc:docMk/>
            <pc:sldMk cId="1179838847" sldId="947"/>
            <ac:spMk id="11" creationId="{AFC6AD2C-E1C1-4D7C-B5C6-BF59B25DCE71}"/>
          </ac:spMkLst>
        </pc:spChg>
        <pc:picChg chg="del">
          <ac:chgData name="Basto Pedro" userId="d932e066-76bb-472e-b45b-f0ec43c9a9dd" providerId="ADAL" clId="{4A580F08-9A90-4B0D-BE01-749879C47368}" dt="2025-03-30T18:34:02.499" v="2993" actId="478"/>
          <ac:picMkLst>
            <pc:docMk/>
            <pc:sldMk cId="1179838847" sldId="947"/>
            <ac:picMk id="12" creationId="{4C0792D3-B6E7-7688-7DDF-119576E285C8}"/>
          </ac:picMkLst>
        </pc:picChg>
        <pc:picChg chg="del">
          <ac:chgData name="Basto Pedro" userId="d932e066-76bb-472e-b45b-f0ec43c9a9dd" providerId="ADAL" clId="{4A580F08-9A90-4B0D-BE01-749879C47368}" dt="2025-03-30T18:34:02.066" v="2992" actId="478"/>
          <ac:picMkLst>
            <pc:docMk/>
            <pc:sldMk cId="1179838847" sldId="947"/>
            <ac:picMk id="14" creationId="{2849D709-21D7-E388-61A4-1C8272777962}"/>
          </ac:picMkLst>
        </pc:picChg>
        <pc:picChg chg="mod">
          <ac:chgData name="Basto Pedro" userId="d932e066-76bb-472e-b45b-f0ec43c9a9dd" providerId="ADAL" clId="{4A580F08-9A90-4B0D-BE01-749879C47368}" dt="2025-03-30T20:26:47.652" v="3260" actId="1076"/>
          <ac:picMkLst>
            <pc:docMk/>
            <pc:sldMk cId="1179838847" sldId="947"/>
            <ac:picMk id="15" creationId="{427B2F90-AB85-4D92-CE80-29821C22C7F4}"/>
          </ac:picMkLst>
        </pc:picChg>
      </pc:sldChg>
      <pc:sldChg chg="addSp delSp modSp mod ord modClrScheme chgLayout modNotesTx">
        <pc:chgData name="Basto Pedro" userId="d932e066-76bb-472e-b45b-f0ec43c9a9dd" providerId="ADAL" clId="{4A580F08-9A90-4B0D-BE01-749879C47368}" dt="2025-03-30T18:36:17.596" v="3032" actId="164"/>
        <pc:sldMkLst>
          <pc:docMk/>
          <pc:sldMk cId="707576682" sldId="948"/>
        </pc:sldMkLst>
        <pc:spChg chg="mod ord">
          <ac:chgData name="Basto Pedro" userId="d932e066-76bb-472e-b45b-f0ec43c9a9dd" providerId="ADAL" clId="{4A580F08-9A90-4B0D-BE01-749879C47368}" dt="2025-03-30T17:42:28.604" v="476" actId="700"/>
          <ac:spMkLst>
            <pc:docMk/>
            <pc:sldMk cId="707576682" sldId="948"/>
            <ac:spMk id="6" creationId="{71B77BBE-75CF-CF90-FF06-0DD78004579C}"/>
          </ac:spMkLst>
        </pc:spChg>
        <pc:spChg chg="add del mod ord">
          <ac:chgData name="Basto Pedro" userId="d932e066-76bb-472e-b45b-f0ec43c9a9dd" providerId="ADAL" clId="{4A580F08-9A90-4B0D-BE01-749879C47368}" dt="2025-03-30T17:42:28.604" v="476" actId="700"/>
          <ac:spMkLst>
            <pc:docMk/>
            <pc:sldMk cId="707576682" sldId="948"/>
            <ac:spMk id="9" creationId="{D897727B-D7B0-EA00-8046-A304FDB46998}"/>
          </ac:spMkLst>
        </pc:spChg>
        <pc:spChg chg="add del mod ord">
          <ac:chgData name="Basto Pedro" userId="d932e066-76bb-472e-b45b-f0ec43c9a9dd" providerId="ADAL" clId="{4A580F08-9A90-4B0D-BE01-749879C47368}" dt="2025-03-30T17:42:28.604" v="476" actId="700"/>
          <ac:spMkLst>
            <pc:docMk/>
            <pc:sldMk cId="707576682" sldId="948"/>
            <ac:spMk id="11" creationId="{9FE609CE-C048-1C76-B95C-315E0D10037E}"/>
          </ac:spMkLst>
        </pc:spChg>
        <pc:spChg chg="add del mod ord">
          <ac:chgData name="Basto Pedro" userId="d932e066-76bb-472e-b45b-f0ec43c9a9dd" providerId="ADAL" clId="{4A580F08-9A90-4B0D-BE01-749879C47368}" dt="2025-03-30T17:42:28.604" v="476" actId="700"/>
          <ac:spMkLst>
            <pc:docMk/>
            <pc:sldMk cId="707576682" sldId="948"/>
            <ac:spMk id="13" creationId="{F4395BBB-8845-BD40-3476-90518C6BC7BD}"/>
          </ac:spMkLst>
        </pc:spChg>
        <pc:spChg chg="add mod ord">
          <ac:chgData name="Basto Pedro" userId="d932e066-76bb-472e-b45b-f0ec43c9a9dd" providerId="ADAL" clId="{4A580F08-9A90-4B0D-BE01-749879C47368}" dt="2025-03-30T17:42:28.604" v="476" actId="700"/>
          <ac:spMkLst>
            <pc:docMk/>
            <pc:sldMk cId="707576682" sldId="948"/>
            <ac:spMk id="14" creationId="{83035F7D-9916-AB67-7403-AAECAFF48956}"/>
          </ac:spMkLst>
        </pc:spChg>
        <pc:spChg chg="add mod ord">
          <ac:chgData name="Basto Pedro" userId="d932e066-76bb-472e-b45b-f0ec43c9a9dd" providerId="ADAL" clId="{4A580F08-9A90-4B0D-BE01-749879C47368}" dt="2025-03-30T17:54:23.876" v="828" actId="6549"/>
          <ac:spMkLst>
            <pc:docMk/>
            <pc:sldMk cId="707576682" sldId="948"/>
            <ac:spMk id="15" creationId="{F3ABC67B-0461-C253-9831-3295B3917A7A}"/>
          </ac:spMkLst>
        </pc:spChg>
        <pc:spChg chg="add mod ord">
          <ac:chgData name="Basto Pedro" userId="d932e066-76bb-472e-b45b-f0ec43c9a9dd" providerId="ADAL" clId="{4A580F08-9A90-4B0D-BE01-749879C47368}" dt="2025-03-30T17:42:28.604" v="476" actId="700"/>
          <ac:spMkLst>
            <pc:docMk/>
            <pc:sldMk cId="707576682" sldId="948"/>
            <ac:spMk id="16" creationId="{56024201-98A5-AEFD-5A13-D2D4875F8420}"/>
          </ac:spMkLst>
        </pc:spChg>
        <pc:spChg chg="add mod">
          <ac:chgData name="Basto Pedro" userId="d932e066-76bb-472e-b45b-f0ec43c9a9dd" providerId="ADAL" clId="{4A580F08-9A90-4B0D-BE01-749879C47368}" dt="2025-03-30T18:36:17.596" v="3032" actId="164"/>
          <ac:spMkLst>
            <pc:docMk/>
            <pc:sldMk cId="707576682" sldId="948"/>
            <ac:spMk id="17" creationId="{418BEFA6-3214-AFAA-FB66-777499064E85}"/>
          </ac:spMkLst>
        </pc:spChg>
        <pc:spChg chg="add mod">
          <ac:chgData name="Basto Pedro" userId="d932e066-76bb-472e-b45b-f0ec43c9a9dd" providerId="ADAL" clId="{4A580F08-9A90-4B0D-BE01-749879C47368}" dt="2025-03-30T18:36:13.895" v="3031" actId="164"/>
          <ac:spMkLst>
            <pc:docMk/>
            <pc:sldMk cId="707576682" sldId="948"/>
            <ac:spMk id="18" creationId="{700803B5-F210-CED0-BC17-195D084AE0F0}"/>
          </ac:spMkLst>
        </pc:spChg>
        <pc:grpChg chg="add mod">
          <ac:chgData name="Basto Pedro" userId="d932e066-76bb-472e-b45b-f0ec43c9a9dd" providerId="ADAL" clId="{4A580F08-9A90-4B0D-BE01-749879C47368}" dt="2025-03-30T18:36:13.895" v="3031" actId="164"/>
          <ac:grpSpMkLst>
            <pc:docMk/>
            <pc:sldMk cId="707576682" sldId="948"/>
            <ac:grpSpMk id="19" creationId="{707A739F-6B6E-F5F4-F867-19CDFE1DEA73}"/>
          </ac:grpSpMkLst>
        </pc:grpChg>
        <pc:grpChg chg="add mod">
          <ac:chgData name="Basto Pedro" userId="d932e066-76bb-472e-b45b-f0ec43c9a9dd" providerId="ADAL" clId="{4A580F08-9A90-4B0D-BE01-749879C47368}" dt="2025-03-30T18:36:17.596" v="3032" actId="164"/>
          <ac:grpSpMkLst>
            <pc:docMk/>
            <pc:sldMk cId="707576682" sldId="948"/>
            <ac:grpSpMk id="20" creationId="{B3AA85DE-074A-5C9B-A694-7F4941C51425}"/>
          </ac:grpSpMkLst>
        </pc:grpChg>
        <pc:picChg chg="add del mod">
          <ac:chgData name="Basto Pedro" userId="d932e066-76bb-472e-b45b-f0ec43c9a9dd" providerId="ADAL" clId="{4A580F08-9A90-4B0D-BE01-749879C47368}" dt="2025-03-30T17:39:33.980" v="439" actId="478"/>
          <ac:picMkLst>
            <pc:docMk/>
            <pc:sldMk cId="707576682" sldId="948"/>
            <ac:picMk id="8" creationId="{F450097F-FE9E-E567-220C-63B255FEE476}"/>
          </ac:picMkLst>
        </pc:picChg>
        <pc:picChg chg="add del mod">
          <ac:chgData name="Basto Pedro" userId="d932e066-76bb-472e-b45b-f0ec43c9a9dd" providerId="ADAL" clId="{4A580F08-9A90-4B0D-BE01-749879C47368}" dt="2025-03-30T17:39:42.264" v="445" actId="478"/>
          <ac:picMkLst>
            <pc:docMk/>
            <pc:sldMk cId="707576682" sldId="948"/>
            <ac:picMk id="1026" creationId="{74D2EEC1-9980-4777-2345-26E2A15DF04B}"/>
          </ac:picMkLst>
        </pc:picChg>
        <pc:picChg chg="add mod">
          <ac:chgData name="Basto Pedro" userId="d932e066-76bb-472e-b45b-f0ec43c9a9dd" providerId="ADAL" clId="{4A580F08-9A90-4B0D-BE01-749879C47368}" dt="2025-03-30T18:36:17.596" v="3032" actId="164"/>
          <ac:picMkLst>
            <pc:docMk/>
            <pc:sldMk cId="707576682" sldId="948"/>
            <ac:picMk id="1028" creationId="{03F7F77A-D673-9F59-D44B-EA2D84DE4754}"/>
          </ac:picMkLst>
        </pc:picChg>
        <pc:picChg chg="add mod">
          <ac:chgData name="Basto Pedro" userId="d932e066-76bb-472e-b45b-f0ec43c9a9dd" providerId="ADAL" clId="{4A580F08-9A90-4B0D-BE01-749879C47368}" dt="2025-03-30T18:36:13.895" v="3031" actId="164"/>
          <ac:picMkLst>
            <pc:docMk/>
            <pc:sldMk cId="707576682" sldId="948"/>
            <ac:picMk id="1030" creationId="{CF70A1EC-09DD-71F6-2C27-4D783F694767}"/>
          </ac:picMkLst>
        </pc:picChg>
      </pc:sldChg>
      <pc:sldChg chg="modSp del mod ord">
        <pc:chgData name="Basto Pedro" userId="d932e066-76bb-472e-b45b-f0ec43c9a9dd" providerId="ADAL" clId="{4A580F08-9A90-4B0D-BE01-749879C47368}" dt="2025-03-30T21:18:27.186" v="4598" actId="47"/>
        <pc:sldMkLst>
          <pc:docMk/>
          <pc:sldMk cId="3389142868" sldId="949"/>
        </pc:sldMkLst>
      </pc:sldChg>
      <pc:sldChg chg="add mod modShow">
        <pc:chgData name="Basto Pedro" userId="d932e066-76bb-472e-b45b-f0ec43c9a9dd" providerId="ADAL" clId="{4A580F08-9A90-4B0D-BE01-749879C47368}" dt="2025-03-30T21:16:50.905" v="4585" actId="729"/>
        <pc:sldMkLst>
          <pc:docMk/>
          <pc:sldMk cId="3764488755" sldId="950"/>
        </pc:sldMkLst>
      </pc:sldChg>
      <pc:sldChg chg="addSp delSp modSp add mod modClrScheme chgLayout modNotesTx">
        <pc:chgData name="Basto Pedro" userId="d932e066-76bb-472e-b45b-f0ec43c9a9dd" providerId="ADAL" clId="{4A580F08-9A90-4B0D-BE01-749879C47368}" dt="2025-03-30T21:41:12.941" v="4945" actId="120"/>
        <pc:sldMkLst>
          <pc:docMk/>
          <pc:sldMk cId="3097181521" sldId="951"/>
        </pc:sldMkLst>
        <pc:spChg chg="del">
          <ac:chgData name="Basto Pedro" userId="d932e066-76bb-472e-b45b-f0ec43c9a9dd" providerId="ADAL" clId="{4A580F08-9A90-4B0D-BE01-749879C47368}" dt="2025-03-30T18:22:38.326" v="2022" actId="478"/>
          <ac:spMkLst>
            <pc:docMk/>
            <pc:sldMk cId="3097181521" sldId="951"/>
            <ac:spMk id="2" creationId="{FC935553-2A37-172C-4B8F-BCC9239ACE16}"/>
          </ac:spMkLst>
        </pc:spChg>
        <pc:spChg chg="mod ord">
          <ac:chgData name="Basto Pedro" userId="d932e066-76bb-472e-b45b-f0ec43c9a9dd" providerId="ADAL" clId="{4A580F08-9A90-4B0D-BE01-749879C47368}" dt="2025-03-30T21:41:12.941" v="4945" actId="120"/>
          <ac:spMkLst>
            <pc:docMk/>
            <pc:sldMk cId="3097181521" sldId="951"/>
            <ac:spMk id="3" creationId="{3229E2C4-6909-27CE-4083-A6A5884BB527}"/>
          </ac:spMkLst>
        </pc:spChg>
        <pc:spChg chg="add del mod ord">
          <ac:chgData name="Basto Pedro" userId="d932e066-76bb-472e-b45b-f0ec43c9a9dd" providerId="ADAL" clId="{4A580F08-9A90-4B0D-BE01-749879C47368}" dt="2025-03-30T18:21:56.518" v="2011" actId="700"/>
          <ac:spMkLst>
            <pc:docMk/>
            <pc:sldMk cId="3097181521" sldId="951"/>
            <ac:spMk id="4" creationId="{4CEDFE31-DF9A-D550-4D89-16FAE282C295}"/>
          </ac:spMkLst>
        </pc:spChg>
        <pc:spChg chg="add del mod ord">
          <ac:chgData name="Basto Pedro" userId="d932e066-76bb-472e-b45b-f0ec43c9a9dd" providerId="ADAL" clId="{4A580F08-9A90-4B0D-BE01-749879C47368}" dt="2025-03-30T18:21:51.536" v="2009" actId="700"/>
          <ac:spMkLst>
            <pc:docMk/>
            <pc:sldMk cId="3097181521" sldId="951"/>
            <ac:spMk id="5" creationId="{18077FFB-D671-3753-42FA-DC5BB3F9BC88}"/>
          </ac:spMkLst>
        </pc:spChg>
        <pc:spChg chg="mod ord">
          <ac:chgData name="Basto Pedro" userId="d932e066-76bb-472e-b45b-f0ec43c9a9dd" providerId="ADAL" clId="{4A580F08-9A90-4B0D-BE01-749879C47368}" dt="2025-03-30T21:40:32.974" v="4941" actId="20577"/>
          <ac:spMkLst>
            <pc:docMk/>
            <pc:sldMk cId="3097181521" sldId="951"/>
            <ac:spMk id="6" creationId="{71B77BBE-75CF-CF90-FF06-0DD78004579C}"/>
          </ac:spMkLst>
        </pc:spChg>
        <pc:spChg chg="add mod ord">
          <ac:chgData name="Basto Pedro" userId="d932e066-76bb-472e-b45b-f0ec43c9a9dd" providerId="ADAL" clId="{4A580F08-9A90-4B0D-BE01-749879C47368}" dt="2025-03-30T18:21:56.518" v="2011" actId="700"/>
          <ac:spMkLst>
            <pc:docMk/>
            <pc:sldMk cId="3097181521" sldId="951"/>
            <ac:spMk id="7" creationId="{736B3321-BBC4-BCFD-DF5E-D100F90A2884}"/>
          </ac:spMkLst>
        </pc:spChg>
        <pc:picChg chg="add del mod modCrop">
          <ac:chgData name="Basto Pedro" userId="d932e066-76bb-472e-b45b-f0ec43c9a9dd" providerId="ADAL" clId="{4A580F08-9A90-4B0D-BE01-749879C47368}" dt="2025-03-30T18:23:48.203" v="2032" actId="732"/>
          <ac:picMkLst>
            <pc:docMk/>
            <pc:sldMk cId="3097181521" sldId="951"/>
            <ac:picMk id="10" creationId="{C6185B37-7D7B-5BFC-A018-9AD056C136E8}"/>
          </ac:picMkLst>
        </pc:picChg>
        <pc:cxnChg chg="del">
          <ac:chgData name="Basto Pedro" userId="d932e066-76bb-472e-b45b-f0ec43c9a9dd" providerId="ADAL" clId="{4A580F08-9A90-4B0D-BE01-749879C47368}" dt="2025-03-30T18:22:40.025" v="2023" actId="478"/>
          <ac:cxnSpMkLst>
            <pc:docMk/>
            <pc:sldMk cId="3097181521" sldId="951"/>
            <ac:cxnSpMk id="12" creationId="{12607E1A-1020-6A6F-14BD-7D1B4731CEB4}"/>
          </ac:cxnSpMkLst>
        </pc:cxnChg>
      </pc:sldChg>
      <pc:sldChg chg="addSp delSp modSp add mod ord modClrScheme chgLayout">
        <pc:chgData name="Basto Pedro" userId="d932e066-76bb-472e-b45b-f0ec43c9a9dd" providerId="ADAL" clId="{4A580F08-9A90-4B0D-BE01-749879C47368}" dt="2025-03-30T21:36:19.031" v="4912" actId="14100"/>
        <pc:sldMkLst>
          <pc:docMk/>
          <pc:sldMk cId="1625998538" sldId="2147482499"/>
        </pc:sldMkLst>
        <pc:spChg chg="add mod ord">
          <ac:chgData name="Basto Pedro" userId="d932e066-76bb-472e-b45b-f0ec43c9a9dd" providerId="ADAL" clId="{4A580F08-9A90-4B0D-BE01-749879C47368}" dt="2025-03-30T21:19:50.015" v="4608" actId="700"/>
          <ac:spMkLst>
            <pc:docMk/>
            <pc:sldMk cId="1625998538" sldId="2147482499"/>
            <ac:spMk id="2" creationId="{BF8F7E0E-7F7C-0036-37C2-D475BFC38AE0}"/>
          </ac:spMkLst>
        </pc:spChg>
        <pc:spChg chg="mod ord">
          <ac:chgData name="Basto Pedro" userId="d932e066-76bb-472e-b45b-f0ec43c9a9dd" providerId="ADAL" clId="{4A580F08-9A90-4B0D-BE01-749879C47368}" dt="2025-03-30T21:19:57.524" v="4613" actId="27636"/>
          <ac:spMkLst>
            <pc:docMk/>
            <pc:sldMk cId="1625998538" sldId="2147482499"/>
            <ac:spMk id="3" creationId="{29000BD0-D755-5200-B331-78AAFFE4D967}"/>
          </ac:spMkLst>
        </pc:spChg>
        <pc:spChg chg="mod ord">
          <ac:chgData name="Basto Pedro" userId="d932e066-76bb-472e-b45b-f0ec43c9a9dd" providerId="ADAL" clId="{4A580F08-9A90-4B0D-BE01-749879C47368}" dt="2025-03-30T21:19:50.015" v="4608" actId="700"/>
          <ac:spMkLst>
            <pc:docMk/>
            <pc:sldMk cId="1625998538" sldId="2147482499"/>
            <ac:spMk id="4" creationId="{0F881DB2-8A50-81B7-0F39-883847A591C7}"/>
          </ac:spMkLst>
        </pc:spChg>
        <pc:spChg chg="add mod ord">
          <ac:chgData name="Basto Pedro" userId="d932e066-76bb-472e-b45b-f0ec43c9a9dd" providerId="ADAL" clId="{4A580F08-9A90-4B0D-BE01-749879C47368}" dt="2025-03-30T21:36:19.031" v="4912" actId="14100"/>
          <ac:spMkLst>
            <pc:docMk/>
            <pc:sldMk cId="1625998538" sldId="2147482499"/>
            <ac:spMk id="5" creationId="{C68B25F0-FA9D-1D2D-D144-4C37B90534C2}"/>
          </ac:spMkLst>
        </pc:spChg>
        <pc:spChg chg="add mod ord">
          <ac:chgData name="Basto Pedro" userId="d932e066-76bb-472e-b45b-f0ec43c9a9dd" providerId="ADAL" clId="{4A580F08-9A90-4B0D-BE01-749879C47368}" dt="2025-03-30T21:36:04.463" v="4911" actId="6549"/>
          <ac:spMkLst>
            <pc:docMk/>
            <pc:sldMk cId="1625998538" sldId="2147482499"/>
            <ac:spMk id="7" creationId="{64BFAC0D-81E7-5DB1-7929-21D5738896A8}"/>
          </ac:spMkLst>
        </pc:spChg>
        <pc:picChg chg="mod ord modCrop">
          <ac:chgData name="Basto Pedro" userId="d932e066-76bb-472e-b45b-f0ec43c9a9dd" providerId="ADAL" clId="{4A580F08-9A90-4B0D-BE01-749879C47368}" dt="2025-03-30T21:30:15.713" v="4755" actId="1076"/>
          <ac:picMkLst>
            <pc:docMk/>
            <pc:sldMk cId="1625998538" sldId="2147482499"/>
            <ac:picMk id="6" creationId="{267E3217-43D2-9631-318B-F7EDA4CD3051}"/>
          </ac:picMkLst>
        </pc:picChg>
        <pc:picChg chg="add del mod">
          <ac:chgData name="Basto Pedro" userId="d932e066-76bb-472e-b45b-f0ec43c9a9dd" providerId="ADAL" clId="{4A580F08-9A90-4B0D-BE01-749879C47368}" dt="2025-03-30T21:25:20.608" v="4728" actId="478"/>
          <ac:picMkLst>
            <pc:docMk/>
            <pc:sldMk cId="1625998538" sldId="2147482499"/>
            <ac:picMk id="8" creationId="{7790B9AF-AECA-FC32-F31C-703B76CFC69F}"/>
          </ac:picMkLst>
        </pc:picChg>
        <pc:picChg chg="add del mod">
          <ac:chgData name="Basto Pedro" userId="d932e066-76bb-472e-b45b-f0ec43c9a9dd" providerId="ADAL" clId="{4A580F08-9A90-4B0D-BE01-749879C47368}" dt="2025-03-30T21:25:19.814" v="4727" actId="478"/>
          <ac:picMkLst>
            <pc:docMk/>
            <pc:sldMk cId="1625998538" sldId="2147482499"/>
            <ac:picMk id="9" creationId="{DEB95B52-76F9-8794-477F-1665AA5931F4}"/>
          </ac:picMkLst>
        </pc:picChg>
        <pc:picChg chg="add del mod">
          <ac:chgData name="Basto Pedro" userId="d932e066-76bb-472e-b45b-f0ec43c9a9dd" providerId="ADAL" clId="{4A580F08-9A90-4B0D-BE01-749879C47368}" dt="2025-03-30T21:28:43.745" v="4733" actId="478"/>
          <ac:picMkLst>
            <pc:docMk/>
            <pc:sldMk cId="1625998538" sldId="2147482499"/>
            <ac:picMk id="10" creationId="{A97FA54A-BCBC-BC52-66D0-192D3A79ECAC}"/>
          </ac:picMkLst>
        </pc:picChg>
        <pc:picChg chg="add mod modCrop">
          <ac:chgData name="Basto Pedro" userId="d932e066-76bb-472e-b45b-f0ec43c9a9dd" providerId="ADAL" clId="{4A580F08-9A90-4B0D-BE01-749879C47368}" dt="2025-03-30T21:31:18.174" v="4760" actId="732"/>
          <ac:picMkLst>
            <pc:docMk/>
            <pc:sldMk cId="1625998538" sldId="2147482499"/>
            <ac:picMk id="12" creationId="{6B1FEF7D-B8CA-1FBD-A73A-3FF9288992D7}"/>
          </ac:picMkLst>
        </pc:picChg>
      </pc:sldChg>
      <pc:sldChg chg="add del">
        <pc:chgData name="Basto Pedro" userId="d932e066-76bb-472e-b45b-f0ec43c9a9dd" providerId="ADAL" clId="{4A580F08-9A90-4B0D-BE01-749879C47368}" dt="2025-03-30T20:35:22.890" v="3501" actId="47"/>
        <pc:sldMkLst>
          <pc:docMk/>
          <pc:sldMk cId="2295655043" sldId="2147482502"/>
        </pc:sldMkLst>
      </pc:sldChg>
      <pc:sldChg chg="add del">
        <pc:chgData name="Basto Pedro" userId="d932e066-76bb-472e-b45b-f0ec43c9a9dd" providerId="ADAL" clId="{4A580F08-9A90-4B0D-BE01-749879C47368}" dt="2025-03-30T20:30:10.115" v="3374" actId="47"/>
        <pc:sldMkLst>
          <pc:docMk/>
          <pc:sldMk cId="73922497" sldId="2147482503"/>
        </pc:sldMkLst>
      </pc:sldChg>
      <pc:sldChg chg="modSp add del mod">
        <pc:chgData name="Basto Pedro" userId="d932e066-76bb-472e-b45b-f0ec43c9a9dd" providerId="ADAL" clId="{4A580F08-9A90-4B0D-BE01-749879C47368}" dt="2025-03-30T20:35:29.135" v="3502" actId="47"/>
        <pc:sldMkLst>
          <pc:docMk/>
          <pc:sldMk cId="1054529530" sldId="2147482504"/>
        </pc:sldMkLst>
        <pc:spChg chg="mod">
          <ac:chgData name="Basto Pedro" userId="d932e066-76bb-472e-b45b-f0ec43c9a9dd" providerId="ADAL" clId="{4A580F08-9A90-4B0D-BE01-749879C47368}" dt="2025-03-30T20:31:12.294" v="3384" actId="121"/>
          <ac:spMkLst>
            <pc:docMk/>
            <pc:sldMk cId="1054529530" sldId="2147482504"/>
            <ac:spMk id="14" creationId="{F93D46B9-35D0-992F-DD99-420BCD31EA7C}"/>
          </ac:spMkLst>
        </pc:spChg>
      </pc:sldChg>
      <pc:sldChg chg="add del">
        <pc:chgData name="Basto Pedro" userId="d932e066-76bb-472e-b45b-f0ec43c9a9dd" providerId="ADAL" clId="{4A580F08-9A90-4B0D-BE01-749879C47368}" dt="2025-03-30T20:30:50.812" v="3379" actId="47"/>
        <pc:sldMkLst>
          <pc:docMk/>
          <pc:sldMk cId="2425840245" sldId="2147482505"/>
        </pc:sldMkLst>
      </pc:sldChg>
      <pc:sldChg chg="add del">
        <pc:chgData name="Basto Pedro" userId="d932e066-76bb-472e-b45b-f0ec43c9a9dd" providerId="ADAL" clId="{4A580F08-9A90-4B0D-BE01-749879C47368}" dt="2025-03-30T20:30:48.037" v="3378" actId="47"/>
        <pc:sldMkLst>
          <pc:docMk/>
          <pc:sldMk cId="1668226606" sldId="2147482506"/>
        </pc:sldMkLst>
      </pc:sldChg>
      <pc:sldChg chg="addSp delSp modSp add mod modNotesTx">
        <pc:chgData name="Basto Pedro" userId="d932e066-76bb-472e-b45b-f0ec43c9a9dd" providerId="ADAL" clId="{4A580F08-9A90-4B0D-BE01-749879C47368}" dt="2025-03-30T21:44:04.538" v="5190" actId="1076"/>
        <pc:sldMkLst>
          <pc:docMk/>
          <pc:sldMk cId="1184184612" sldId="2147482507"/>
        </pc:sldMkLst>
        <pc:spChg chg="del mod">
          <ac:chgData name="Basto Pedro" userId="d932e066-76bb-472e-b45b-f0ec43c9a9dd" providerId="ADAL" clId="{4A580F08-9A90-4B0D-BE01-749879C47368}" dt="2025-03-30T20:35:45.718" v="3504" actId="478"/>
          <ac:spMkLst>
            <pc:docMk/>
            <pc:sldMk cId="1184184612" sldId="2147482507"/>
            <ac:spMk id="2" creationId="{B5659359-1075-DE78-609E-F4C74C7712E3}"/>
          </ac:spMkLst>
        </pc:spChg>
        <pc:spChg chg="mod">
          <ac:chgData name="Basto Pedro" userId="d932e066-76bb-472e-b45b-f0ec43c9a9dd" providerId="ADAL" clId="{4A580F08-9A90-4B0D-BE01-749879C47368}" dt="2025-03-30T21:44:04.538" v="5190" actId="1076"/>
          <ac:spMkLst>
            <pc:docMk/>
            <pc:sldMk cId="1184184612" sldId="2147482507"/>
            <ac:spMk id="4" creationId="{E2B25452-4E67-C49B-5A77-BEA0785048DA}"/>
          </ac:spMkLst>
        </pc:spChg>
        <pc:spChg chg="del">
          <ac:chgData name="Basto Pedro" userId="d932e066-76bb-472e-b45b-f0ec43c9a9dd" providerId="ADAL" clId="{4A580F08-9A90-4B0D-BE01-749879C47368}" dt="2025-03-30T21:03:02.181" v="4074" actId="478"/>
          <ac:spMkLst>
            <pc:docMk/>
            <pc:sldMk cId="1184184612" sldId="2147482507"/>
            <ac:spMk id="5" creationId="{740D02B7-9CD3-BF71-CA42-95C47E300339}"/>
          </ac:spMkLst>
        </pc:spChg>
        <pc:spChg chg="add mod">
          <ac:chgData name="Basto Pedro" userId="d932e066-76bb-472e-b45b-f0ec43c9a9dd" providerId="ADAL" clId="{4A580F08-9A90-4B0D-BE01-749879C47368}" dt="2025-03-30T20:44:54.298" v="3878" actId="20577"/>
          <ac:spMkLst>
            <pc:docMk/>
            <pc:sldMk cId="1184184612" sldId="2147482507"/>
            <ac:spMk id="6" creationId="{BA857D62-D0CE-C9B7-D29C-7F87B563E526}"/>
          </ac:spMkLst>
        </pc:spChg>
        <pc:spChg chg="add mod">
          <ac:chgData name="Basto Pedro" userId="d932e066-76bb-472e-b45b-f0ec43c9a9dd" providerId="ADAL" clId="{4A580F08-9A90-4B0D-BE01-749879C47368}" dt="2025-03-30T20:45:09.759" v="3887" actId="14100"/>
          <ac:spMkLst>
            <pc:docMk/>
            <pc:sldMk cId="1184184612" sldId="2147482507"/>
            <ac:spMk id="8" creationId="{F6CF8F9C-446F-A1C9-26DF-8DDD2623B114}"/>
          </ac:spMkLst>
        </pc:spChg>
        <pc:spChg chg="add del mod">
          <ac:chgData name="Basto Pedro" userId="d932e066-76bb-472e-b45b-f0ec43c9a9dd" providerId="ADAL" clId="{4A580F08-9A90-4B0D-BE01-749879C47368}" dt="2025-03-30T21:03:00.984" v="4073" actId="478"/>
          <ac:spMkLst>
            <pc:docMk/>
            <pc:sldMk cId="1184184612" sldId="2147482507"/>
            <ac:spMk id="10" creationId="{F4181131-9654-6FCD-57CC-6ABFE1B9F3AF}"/>
          </ac:spMkLst>
        </pc:spChg>
        <pc:graphicFrameChg chg="add mod modGraphic">
          <ac:chgData name="Basto Pedro" userId="d932e066-76bb-472e-b45b-f0ec43c9a9dd" providerId="ADAL" clId="{4A580F08-9A90-4B0D-BE01-749879C47368}" dt="2025-03-30T21:13:51.947" v="4549" actId="1076"/>
          <ac:graphicFrameMkLst>
            <pc:docMk/>
            <pc:sldMk cId="1184184612" sldId="2147482507"/>
            <ac:graphicFrameMk id="12" creationId="{7356A3A4-FF0F-4FF8-ABF1-B0CBE4BEC9DA}"/>
          </ac:graphicFrameMkLst>
        </pc:graphicFrameChg>
        <pc:graphicFrameChg chg="add mod">
          <ac:chgData name="Basto Pedro" userId="d932e066-76bb-472e-b45b-f0ec43c9a9dd" providerId="ADAL" clId="{4A580F08-9A90-4B0D-BE01-749879C47368}" dt="2025-03-30T21:13:54.614" v="4550"/>
          <ac:graphicFrameMkLst>
            <pc:docMk/>
            <pc:sldMk cId="1184184612" sldId="2147482507"/>
            <ac:graphicFrameMk id="15" creationId="{B1925655-751C-5C78-45AB-7E65A7698B91}"/>
          </ac:graphicFrameMkLst>
        </pc:graphicFrameChg>
        <pc:graphicFrameChg chg="add mod">
          <ac:chgData name="Basto Pedro" userId="d932e066-76bb-472e-b45b-f0ec43c9a9dd" providerId="ADAL" clId="{4A580F08-9A90-4B0D-BE01-749879C47368}" dt="2025-03-30T21:13:58.618" v="4551"/>
          <ac:graphicFrameMkLst>
            <pc:docMk/>
            <pc:sldMk cId="1184184612" sldId="2147482507"/>
            <ac:graphicFrameMk id="16" creationId="{0CA86374-F4CB-29F6-299A-DC3BA4A76CF2}"/>
          </ac:graphicFrameMkLst>
        </pc:graphicFrameChg>
        <pc:picChg chg="del">
          <ac:chgData name="Basto Pedro" userId="d932e066-76bb-472e-b45b-f0ec43c9a9dd" providerId="ADAL" clId="{4A580F08-9A90-4B0D-BE01-749879C47368}" dt="2025-03-30T21:02:59.695" v="4072" actId="478"/>
          <ac:picMkLst>
            <pc:docMk/>
            <pc:sldMk cId="1184184612" sldId="2147482507"/>
            <ac:picMk id="11" creationId="{99360713-FB5E-77D2-9DEA-FB6EAF483AE8}"/>
          </ac:picMkLst>
        </pc:picChg>
        <pc:picChg chg="add mod">
          <ac:chgData name="Basto Pedro" userId="d932e066-76bb-472e-b45b-f0ec43c9a9dd" providerId="ADAL" clId="{4A580F08-9A90-4B0D-BE01-749879C47368}" dt="2025-03-30T21:12:21.702" v="4544" actId="207"/>
          <ac:picMkLst>
            <pc:docMk/>
            <pc:sldMk cId="1184184612" sldId="2147482507"/>
            <ac:picMk id="14" creationId="{A0EB2E68-73AA-2158-9B86-0409546BDD53}"/>
          </ac:picMkLst>
        </pc:picChg>
        <pc:picChg chg="add mod">
          <ac:chgData name="Basto Pedro" userId="d932e066-76bb-472e-b45b-f0ec43c9a9dd" providerId="ADAL" clId="{4A580F08-9A90-4B0D-BE01-749879C47368}" dt="2025-03-30T21:15:52.146" v="4583" actId="1076"/>
          <ac:picMkLst>
            <pc:docMk/>
            <pc:sldMk cId="1184184612" sldId="2147482507"/>
            <ac:picMk id="17" creationId="{A264812B-CDB9-9BB5-8441-970DCA7A7073}"/>
          </ac:picMkLst>
        </pc:picChg>
      </pc:sldChg>
      <pc:sldChg chg="add del">
        <pc:chgData name="Basto Pedro" userId="d932e066-76bb-472e-b45b-f0ec43c9a9dd" providerId="ADAL" clId="{4A580F08-9A90-4B0D-BE01-749879C47368}" dt="2025-03-30T20:30:31.962" v="3377" actId="47"/>
        <pc:sldMkLst>
          <pc:docMk/>
          <pc:sldMk cId="2038453706" sldId="2147482508"/>
        </pc:sldMkLst>
      </pc:sldChg>
      <pc:sldChg chg="addSp delSp modSp add mod modAnim modNotesTx">
        <pc:chgData name="Basto Pedro" userId="d932e066-76bb-472e-b45b-f0ec43c9a9dd" providerId="ADAL" clId="{4A580F08-9A90-4B0D-BE01-749879C47368}" dt="2025-03-31T07:33:41.712" v="5303" actId="20577"/>
        <pc:sldMkLst>
          <pc:docMk/>
          <pc:sldMk cId="2021042831" sldId="2147482509"/>
        </pc:sldMkLst>
        <pc:spChg chg="add mod">
          <ac:chgData name="Basto Pedro" userId="d932e066-76bb-472e-b45b-f0ec43c9a9dd" providerId="ADAL" clId="{4A580F08-9A90-4B0D-BE01-749879C47368}" dt="2025-03-30T18:14:54.164" v="1848" actId="1035"/>
          <ac:spMkLst>
            <pc:docMk/>
            <pc:sldMk cId="2021042831" sldId="2147482509"/>
            <ac:spMk id="7" creationId="{AF9109E3-4DE1-4FA6-F213-27542E89EB26}"/>
          </ac:spMkLst>
        </pc:spChg>
        <pc:spChg chg="add mod">
          <ac:chgData name="Basto Pedro" userId="d932e066-76bb-472e-b45b-f0ec43c9a9dd" providerId="ADAL" clId="{4A580F08-9A90-4B0D-BE01-749879C47368}" dt="2025-03-30T18:15:33.275" v="1856" actId="20577"/>
          <ac:spMkLst>
            <pc:docMk/>
            <pc:sldMk cId="2021042831" sldId="2147482509"/>
            <ac:spMk id="8" creationId="{D4F50EDD-11FE-27D1-4081-20EDD2B4F38E}"/>
          </ac:spMkLst>
        </pc:spChg>
        <pc:spChg chg="del">
          <ac:chgData name="Basto Pedro" userId="d932e066-76bb-472e-b45b-f0ec43c9a9dd" providerId="ADAL" clId="{4A580F08-9A90-4B0D-BE01-749879C47368}" dt="2025-03-30T18:00:57.052" v="1383" actId="478"/>
          <ac:spMkLst>
            <pc:docMk/>
            <pc:sldMk cId="2021042831" sldId="2147482509"/>
            <ac:spMk id="14" creationId="{83035F7D-9916-AB67-7403-AAECAFF48956}"/>
          </ac:spMkLst>
        </pc:spChg>
        <pc:spChg chg="mod">
          <ac:chgData name="Basto Pedro" userId="d932e066-76bb-472e-b45b-f0ec43c9a9dd" providerId="ADAL" clId="{4A580F08-9A90-4B0D-BE01-749879C47368}" dt="2025-03-30T20:43:38.403" v="3841" actId="20577"/>
          <ac:spMkLst>
            <pc:docMk/>
            <pc:sldMk cId="2021042831" sldId="2147482509"/>
            <ac:spMk id="15" creationId="{F3ABC67B-0461-C253-9831-3295B3917A7A}"/>
          </ac:spMkLst>
        </pc:spChg>
        <pc:spChg chg="del">
          <ac:chgData name="Basto Pedro" userId="d932e066-76bb-472e-b45b-f0ec43c9a9dd" providerId="ADAL" clId="{4A580F08-9A90-4B0D-BE01-749879C47368}" dt="2025-03-30T18:01:00.451" v="1385" actId="478"/>
          <ac:spMkLst>
            <pc:docMk/>
            <pc:sldMk cId="2021042831" sldId="2147482509"/>
            <ac:spMk id="16" creationId="{56024201-98A5-AEFD-5A13-D2D4875F8420}"/>
          </ac:spMkLst>
        </pc:spChg>
        <pc:picChg chg="add mod">
          <ac:chgData name="Basto Pedro" userId="d932e066-76bb-472e-b45b-f0ec43c9a9dd" providerId="ADAL" clId="{4A580F08-9A90-4B0D-BE01-749879C47368}" dt="2025-03-30T18:00:50.412" v="1378"/>
          <ac:picMkLst>
            <pc:docMk/>
            <pc:sldMk cId="2021042831" sldId="2147482509"/>
            <ac:picMk id="2" creationId="{48102A46-C0EA-A4F6-5531-0B29909D73B8}"/>
          </ac:picMkLst>
        </pc:picChg>
        <pc:picChg chg="add mod">
          <ac:chgData name="Basto Pedro" userId="d932e066-76bb-472e-b45b-f0ec43c9a9dd" providerId="ADAL" clId="{4A580F08-9A90-4B0D-BE01-749879C47368}" dt="2025-03-30T18:00:50.412" v="1378"/>
          <ac:picMkLst>
            <pc:docMk/>
            <pc:sldMk cId="2021042831" sldId="2147482509"/>
            <ac:picMk id="3" creationId="{9E75C550-2A28-EB17-CB33-BED936530E01}"/>
          </ac:picMkLst>
        </pc:picChg>
        <pc:picChg chg="add del mod">
          <ac:chgData name="Basto Pedro" userId="d932e066-76bb-472e-b45b-f0ec43c9a9dd" providerId="ADAL" clId="{4A580F08-9A90-4B0D-BE01-749879C47368}" dt="2025-03-30T18:03:14.244" v="1422" actId="478"/>
          <ac:picMkLst>
            <pc:docMk/>
            <pc:sldMk cId="2021042831" sldId="2147482509"/>
            <ac:picMk id="4" creationId="{4CDBE25F-1285-E20E-870D-998650807CDD}"/>
          </ac:picMkLst>
        </pc:picChg>
        <pc:picChg chg="add mod">
          <ac:chgData name="Basto Pedro" userId="d932e066-76bb-472e-b45b-f0ec43c9a9dd" providerId="ADAL" clId="{4A580F08-9A90-4B0D-BE01-749879C47368}" dt="2025-03-30T18:03:31.863" v="1432" actId="1076"/>
          <ac:picMkLst>
            <pc:docMk/>
            <pc:sldMk cId="2021042831" sldId="2147482509"/>
            <ac:picMk id="5" creationId="{30F9B571-EF66-46FD-5B83-CE87A3A94395}"/>
          </ac:picMkLst>
        </pc:picChg>
        <pc:picChg chg="del">
          <ac:chgData name="Basto Pedro" userId="d932e066-76bb-472e-b45b-f0ec43c9a9dd" providerId="ADAL" clId="{4A580F08-9A90-4B0D-BE01-749879C47368}" dt="2025-03-30T17:59:16.955" v="1376" actId="478"/>
          <ac:picMkLst>
            <pc:docMk/>
            <pc:sldMk cId="2021042831" sldId="2147482509"/>
            <ac:picMk id="1028" creationId="{03F7F77A-D673-9F59-D44B-EA2D84DE4754}"/>
          </ac:picMkLst>
        </pc:picChg>
        <pc:picChg chg="del">
          <ac:chgData name="Basto Pedro" userId="d932e066-76bb-472e-b45b-f0ec43c9a9dd" providerId="ADAL" clId="{4A580F08-9A90-4B0D-BE01-749879C47368}" dt="2025-03-30T17:59:17.407" v="1377" actId="478"/>
          <ac:picMkLst>
            <pc:docMk/>
            <pc:sldMk cId="2021042831" sldId="2147482509"/>
            <ac:picMk id="1030" creationId="{CF70A1EC-09DD-71F6-2C27-4D783F694767}"/>
          </ac:picMkLst>
        </pc:picChg>
      </pc:sldChg>
      <pc:sldChg chg="modSp add mod">
        <pc:chgData name="Basto Pedro" userId="d932e066-76bb-472e-b45b-f0ec43c9a9dd" providerId="ADAL" clId="{4A580F08-9A90-4B0D-BE01-749879C47368}" dt="2025-03-30T21:43:20.167" v="5189" actId="20577"/>
        <pc:sldMkLst>
          <pc:docMk/>
          <pc:sldMk cId="4039747739" sldId="2147482511"/>
        </pc:sldMkLst>
        <pc:spChg chg="mod">
          <ac:chgData name="Basto Pedro" userId="d932e066-76bb-472e-b45b-f0ec43c9a9dd" providerId="ADAL" clId="{4A580F08-9A90-4B0D-BE01-749879C47368}" dt="2025-03-30T21:43:20.167" v="5189" actId="20577"/>
          <ac:spMkLst>
            <pc:docMk/>
            <pc:sldMk cId="4039747739" sldId="2147482511"/>
            <ac:spMk id="9" creationId="{485DA074-774F-CCA6-A4B9-B6E104124FDF}"/>
          </ac:spMkLst>
        </pc:spChg>
        <pc:spChg chg="mod">
          <ac:chgData name="Basto Pedro" userId="d932e066-76bb-472e-b45b-f0ec43c9a9dd" providerId="ADAL" clId="{4A580F08-9A90-4B0D-BE01-749879C47368}" dt="2025-03-30T21:15:14.982" v="4580" actId="403"/>
          <ac:spMkLst>
            <pc:docMk/>
            <pc:sldMk cId="4039747739" sldId="2147482511"/>
            <ac:spMk id="17" creationId="{A7513FEC-C990-2A13-4247-A941DF3E4EE8}"/>
          </ac:spMkLst>
        </pc:spChg>
        <pc:grpChg chg="mod">
          <ac:chgData name="Basto Pedro" userId="d932e066-76bb-472e-b45b-f0ec43c9a9dd" providerId="ADAL" clId="{4A580F08-9A90-4B0D-BE01-749879C47368}" dt="2025-03-30T21:15:14.303" v="4579" actId="14100"/>
          <ac:grpSpMkLst>
            <pc:docMk/>
            <pc:sldMk cId="4039747739" sldId="2147482511"/>
            <ac:grpSpMk id="27" creationId="{F5D9BD76-817C-1F8C-26F7-BDAF89B3DA00}"/>
          </ac:grpSpMkLst>
        </pc:grpChg>
      </pc:sldChg>
      <pc:sldChg chg="add del">
        <pc:chgData name="Basto Pedro" userId="d932e066-76bb-472e-b45b-f0ec43c9a9dd" providerId="ADAL" clId="{4A580F08-9A90-4B0D-BE01-749879C47368}" dt="2025-03-30T21:13:22.729" v="4547" actId="47"/>
        <pc:sldMkLst>
          <pc:docMk/>
          <pc:sldMk cId="1736888922" sldId="2147482512"/>
        </pc:sldMkLst>
      </pc:sldChg>
      <pc:sldChg chg="addSp delSp modSp new del mod modClrScheme chgLayout">
        <pc:chgData name="Basto Pedro" userId="d932e066-76bb-472e-b45b-f0ec43c9a9dd" providerId="ADAL" clId="{4A580F08-9A90-4B0D-BE01-749879C47368}" dt="2025-03-30T20:52:37.744" v="3999" actId="47"/>
        <pc:sldMkLst>
          <pc:docMk/>
          <pc:sldMk cId="1425881588" sldId="2147482513"/>
        </pc:sldMkLst>
        <pc:spChg chg="del mod ord">
          <ac:chgData name="Basto Pedro" userId="d932e066-76bb-472e-b45b-f0ec43c9a9dd" providerId="ADAL" clId="{4A580F08-9A90-4B0D-BE01-749879C47368}" dt="2025-03-30T20:52:12.826" v="3996" actId="700"/>
          <ac:spMkLst>
            <pc:docMk/>
            <pc:sldMk cId="1425881588" sldId="2147482513"/>
            <ac:spMk id="2" creationId="{A6B02F5E-3ECF-BF7D-C1E2-3FDC5EA93F82}"/>
          </ac:spMkLst>
        </pc:spChg>
        <pc:spChg chg="del mod ord">
          <ac:chgData name="Basto Pedro" userId="d932e066-76bb-472e-b45b-f0ec43c9a9dd" providerId="ADAL" clId="{4A580F08-9A90-4B0D-BE01-749879C47368}" dt="2025-03-30T20:52:12.826" v="3996" actId="700"/>
          <ac:spMkLst>
            <pc:docMk/>
            <pc:sldMk cId="1425881588" sldId="2147482513"/>
            <ac:spMk id="3" creationId="{D7E35B7C-409D-D880-2037-4D17DCBBD1B3}"/>
          </ac:spMkLst>
        </pc:spChg>
        <pc:spChg chg="del">
          <ac:chgData name="Basto Pedro" userId="d932e066-76bb-472e-b45b-f0ec43c9a9dd" providerId="ADAL" clId="{4A580F08-9A90-4B0D-BE01-749879C47368}" dt="2025-03-30T20:52:12.826" v="3996" actId="700"/>
          <ac:spMkLst>
            <pc:docMk/>
            <pc:sldMk cId="1425881588" sldId="2147482513"/>
            <ac:spMk id="4" creationId="{A0BFC544-601B-DC59-0C39-6BB1AF697186}"/>
          </ac:spMkLst>
        </pc:spChg>
        <pc:spChg chg="add del mod ord">
          <ac:chgData name="Basto Pedro" userId="d932e066-76bb-472e-b45b-f0ec43c9a9dd" providerId="ADAL" clId="{4A580F08-9A90-4B0D-BE01-749879C47368}" dt="2025-03-30T20:52:15.658" v="3997" actId="478"/>
          <ac:spMkLst>
            <pc:docMk/>
            <pc:sldMk cId="1425881588" sldId="2147482513"/>
            <ac:spMk id="5" creationId="{1CB68C57-B465-C3EF-113A-95E3EFF11424}"/>
          </ac:spMkLst>
        </pc:spChg>
        <pc:spChg chg="add mod ord">
          <ac:chgData name="Basto Pedro" userId="d932e066-76bb-472e-b45b-f0ec43c9a9dd" providerId="ADAL" clId="{4A580F08-9A90-4B0D-BE01-749879C47368}" dt="2025-03-30T20:52:12.826" v="3996" actId="700"/>
          <ac:spMkLst>
            <pc:docMk/>
            <pc:sldMk cId="1425881588" sldId="2147482513"/>
            <ac:spMk id="6" creationId="{D025DDE2-63AA-CA6B-06EA-6B92C404980F}"/>
          </ac:spMkLst>
        </pc:spChg>
      </pc:sldChg>
      <pc:sldChg chg="addSp add del">
        <pc:chgData name="Basto Pedro" userId="d932e066-76bb-472e-b45b-f0ec43c9a9dd" providerId="ADAL" clId="{4A580F08-9A90-4B0D-BE01-749879C47368}" dt="2025-03-30T20:52:55.055" v="4006" actId="47"/>
        <pc:sldMkLst>
          <pc:docMk/>
          <pc:sldMk cId="690738216" sldId="2147482514"/>
        </pc:sldMkLst>
        <pc:picChg chg="add">
          <ac:chgData name="Basto Pedro" userId="d932e066-76bb-472e-b45b-f0ec43c9a9dd" providerId="ADAL" clId="{4A580F08-9A90-4B0D-BE01-749879C47368}" dt="2025-03-30T20:52:46.664" v="4002"/>
          <ac:picMkLst>
            <pc:docMk/>
            <pc:sldMk cId="690738216" sldId="2147482514"/>
            <ac:picMk id="3" creationId="{B9DE733E-0588-0857-EB1D-321562D2AD1F}"/>
          </ac:picMkLst>
        </pc:picChg>
      </pc:sldChg>
      <pc:sldChg chg="modSp add mod">
        <pc:chgData name="Basto Pedro" userId="d932e066-76bb-472e-b45b-f0ec43c9a9dd" providerId="ADAL" clId="{4A580F08-9A90-4B0D-BE01-749879C47368}" dt="2025-03-30T20:59:02.801" v="4044" actId="14100"/>
        <pc:sldMkLst>
          <pc:docMk/>
          <pc:sldMk cId="264960103" sldId="2147482515"/>
        </pc:sldMkLst>
        <pc:spChg chg="mod">
          <ac:chgData name="Basto Pedro" userId="d932e066-76bb-472e-b45b-f0ec43c9a9dd" providerId="ADAL" clId="{4A580F08-9A90-4B0D-BE01-749879C47368}" dt="2025-03-30T20:59:02.801" v="4044" actId="14100"/>
          <ac:spMkLst>
            <pc:docMk/>
            <pc:sldMk cId="264960103" sldId="2147482515"/>
            <ac:spMk id="2" creationId="{2FECC0C8-919B-5433-CDFD-A0A18D7C9B3C}"/>
          </ac:spMkLst>
        </pc:spChg>
      </pc:sldChg>
      <pc:sldChg chg="add del">
        <pc:chgData name="Basto Pedro" userId="d932e066-76bb-472e-b45b-f0ec43c9a9dd" providerId="ADAL" clId="{4A580F08-9A90-4B0D-BE01-749879C47368}" dt="2025-03-30T20:52:46.445" v="4001"/>
        <pc:sldMkLst>
          <pc:docMk/>
          <pc:sldMk cId="332896935" sldId="2147482515"/>
        </pc:sldMkLst>
      </pc:sldChg>
      <pc:sldChg chg="add del">
        <pc:chgData name="Basto Pedro" userId="d932e066-76bb-472e-b45b-f0ec43c9a9dd" providerId="ADAL" clId="{4A580F08-9A90-4B0D-BE01-749879C47368}" dt="2025-03-30T20:52:53.685" v="4004"/>
        <pc:sldMkLst>
          <pc:docMk/>
          <pc:sldMk cId="2599868654" sldId="2147482515"/>
        </pc:sldMkLst>
      </pc:sldChg>
      <pc:sldChg chg="modSp add del mod">
        <pc:chgData name="Basto Pedro" userId="d932e066-76bb-472e-b45b-f0ec43c9a9dd" providerId="ADAL" clId="{4A580F08-9A90-4B0D-BE01-749879C47368}" dt="2025-03-30T21:38:58.484" v="4928" actId="47"/>
        <pc:sldMkLst>
          <pc:docMk/>
          <pc:sldMk cId="4169432179" sldId="2147482516"/>
        </pc:sldMkLst>
        <pc:spChg chg="mod">
          <ac:chgData name="Basto Pedro" userId="d932e066-76bb-472e-b45b-f0ec43c9a9dd" providerId="ADAL" clId="{4A580F08-9A90-4B0D-BE01-749879C47368}" dt="2025-03-30T21:38:04.174" v="4921" actId="14100"/>
          <ac:spMkLst>
            <pc:docMk/>
            <pc:sldMk cId="4169432179" sldId="2147482516"/>
            <ac:spMk id="2" creationId="{701D9D43-3C41-8312-25DA-7EC171BEAC4F}"/>
          </ac:spMkLst>
        </pc:spChg>
      </pc:sldChg>
      <pc:sldMasterChg chg="delSldLayout modSldLayout">
        <pc:chgData name="Basto Pedro" userId="d932e066-76bb-472e-b45b-f0ec43c9a9dd" providerId="ADAL" clId="{4A580F08-9A90-4B0D-BE01-749879C47368}" dt="2025-03-30T21:38:47.600" v="4927" actId="732"/>
        <pc:sldMasterMkLst>
          <pc:docMk/>
          <pc:sldMasterMk cId="0" sldId="2147483655"/>
        </pc:sldMasterMkLst>
        <pc:sldLayoutChg chg="addSp delSp modSp mod">
          <pc:chgData name="Basto Pedro" userId="d932e066-76bb-472e-b45b-f0ec43c9a9dd" providerId="ADAL" clId="{4A580F08-9A90-4B0D-BE01-749879C47368}" dt="2025-03-30T21:38:47.600" v="4927" actId="732"/>
          <pc:sldLayoutMkLst>
            <pc:docMk/>
            <pc:sldMasterMk cId="0" sldId="2147483655"/>
            <pc:sldLayoutMk cId="137365860" sldId="2147483686"/>
          </pc:sldLayoutMkLst>
          <pc:picChg chg="add del mod ord modCrop">
            <ac:chgData name="Basto Pedro" userId="d932e066-76bb-472e-b45b-f0ec43c9a9dd" providerId="ADAL" clId="{4A580F08-9A90-4B0D-BE01-749879C47368}" dt="2025-03-30T21:37:34.991" v="4917" actId="478"/>
            <ac:picMkLst>
              <pc:docMk/>
              <pc:sldMasterMk cId="0" sldId="2147483655"/>
              <pc:sldLayoutMk cId="137365860" sldId="2147483686"/>
              <ac:picMk id="4" creationId="{70709380-AAD8-025A-76D7-15B979164818}"/>
            </ac:picMkLst>
          </pc:picChg>
          <pc:picChg chg="add del">
            <ac:chgData name="Basto Pedro" userId="d932e066-76bb-472e-b45b-f0ec43c9a9dd" providerId="ADAL" clId="{4A580F08-9A90-4B0D-BE01-749879C47368}" dt="2025-03-30T21:17:32.269" v="4588" actId="478"/>
            <ac:picMkLst>
              <pc:docMk/>
              <pc:sldMasterMk cId="0" sldId="2147483655"/>
              <pc:sldLayoutMk cId="137365860" sldId="2147483686"/>
              <ac:picMk id="6" creationId="{D3B282F5-1644-D2F9-2A06-8A16743190E2}"/>
            </ac:picMkLst>
          </pc:picChg>
          <pc:picChg chg="add mod ord modCrop">
            <ac:chgData name="Basto Pedro" userId="d932e066-76bb-472e-b45b-f0ec43c9a9dd" providerId="ADAL" clId="{4A580F08-9A90-4B0D-BE01-749879C47368}" dt="2025-03-30T21:38:47.600" v="4927" actId="732"/>
            <ac:picMkLst>
              <pc:docMk/>
              <pc:sldMasterMk cId="0" sldId="2147483655"/>
              <pc:sldLayoutMk cId="137365860" sldId="2147483686"/>
              <ac:picMk id="7" creationId="{D91E8DE9-48F6-E298-9A76-009D03406E64}"/>
            </ac:picMkLst>
          </pc:picChg>
        </pc:sldLayoutChg>
        <pc:sldLayoutChg chg="del">
          <pc:chgData name="Basto Pedro" userId="d932e066-76bb-472e-b45b-f0ec43c9a9dd" providerId="ADAL" clId="{4A580F08-9A90-4B0D-BE01-749879C47368}" dt="2025-03-30T20:52:55.055" v="4006" actId="47"/>
          <pc:sldLayoutMkLst>
            <pc:docMk/>
            <pc:sldMasterMk cId="0" sldId="2147483655"/>
            <pc:sldLayoutMk cId="2210901656" sldId="2147483733"/>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846FF-F3D8-4CA8-A433-ECBA1BF820D4}" type="doc">
      <dgm:prSet loTypeId="urn:microsoft.com/office/officeart/2011/layout/RadialPictureList" loCatId="picture" qsTypeId="urn:microsoft.com/office/officeart/2005/8/quickstyle/simple1" qsCatId="simple" csTypeId="urn:microsoft.com/office/officeart/2005/8/colors/accent1_3" csCatId="accent1" phldr="1"/>
      <dgm:spPr/>
      <dgm:t>
        <a:bodyPr/>
        <a:lstStyle/>
        <a:p>
          <a:endParaRPr lang="fr-CH"/>
        </a:p>
      </dgm:t>
    </dgm:pt>
    <dgm:pt modelId="{4FBCAB80-3424-458A-A0C9-F35B6E0709E1}">
      <dgm:prSet phldrT="[Text]" custT="1"/>
      <dgm:spPr/>
      <dgm:t>
        <a:bodyPr/>
        <a:lstStyle/>
        <a:p>
          <a:r>
            <a:rPr lang="en-US" sz="1400" b="0" dirty="0"/>
            <a:t>Collaborative Global 3D </a:t>
          </a:r>
          <a:r>
            <a:rPr lang="en-US" sz="1400" b="1" dirty="0"/>
            <a:t>Reference Database of EO </a:t>
          </a:r>
          <a:r>
            <a:rPr lang="en-US" sz="1400" b="0" dirty="0"/>
            <a:t>for Imagery Recognition</a:t>
          </a:r>
          <a:endParaRPr lang="fr-CH" sz="1400" b="0" dirty="0"/>
        </a:p>
      </dgm:t>
    </dgm:pt>
    <dgm:pt modelId="{B8058EE2-1379-41EA-9061-D781EF4560C6}" type="parTrans" cxnId="{0F566928-5985-4FE8-B571-6D6886CC1675}">
      <dgm:prSet/>
      <dgm:spPr/>
      <dgm:t>
        <a:bodyPr/>
        <a:lstStyle/>
        <a:p>
          <a:endParaRPr lang="fr-CH" sz="1800"/>
        </a:p>
      </dgm:t>
    </dgm:pt>
    <dgm:pt modelId="{6E54A7D3-F2EB-4927-B02D-373DA6C32404}" type="sibTrans" cxnId="{0F566928-5985-4FE8-B571-6D6886CC1675}">
      <dgm:prSet/>
      <dgm:spPr/>
      <dgm:t>
        <a:bodyPr/>
        <a:lstStyle/>
        <a:p>
          <a:endParaRPr lang="fr-CH" sz="1800"/>
        </a:p>
      </dgm:t>
    </dgm:pt>
    <dgm:pt modelId="{5F730F41-4C9B-45B7-B57F-531441F25D90}">
      <dgm:prSet phldrT="[Text]" custT="1"/>
      <dgm:spPr/>
      <dgm:t>
        <a:bodyPr/>
        <a:lstStyle/>
        <a:p>
          <a:r>
            <a:rPr lang="fr-CH" sz="1400" err="1"/>
            <a:t>Sat</a:t>
          </a:r>
          <a:r>
            <a:rPr lang="fr-CH" sz="1400"/>
            <a:t> </a:t>
          </a:r>
          <a:r>
            <a:rPr lang="fr-CH" sz="1400" err="1"/>
            <a:t>imagery</a:t>
          </a:r>
          <a:r>
            <a:rPr lang="fr-CH" sz="1400"/>
            <a:t> </a:t>
          </a:r>
          <a:r>
            <a:rPr lang="fr-CH" sz="1400" err="1"/>
            <a:t>analysis</a:t>
          </a:r>
          <a:r>
            <a:rPr lang="fr-CH" sz="1400"/>
            <a:t>, open source, </a:t>
          </a:r>
          <a:r>
            <a:rPr lang="fr-CH" sz="1400" err="1"/>
            <a:t>survey</a:t>
          </a:r>
          <a:r>
            <a:rPr lang="fr-CH" sz="1400"/>
            <a:t>, </a:t>
          </a:r>
          <a:r>
            <a:rPr lang="fr-CH" sz="1400" err="1"/>
            <a:t>detection</a:t>
          </a:r>
          <a:endParaRPr lang="fr-CH" sz="1400"/>
        </a:p>
      </dgm:t>
    </dgm:pt>
    <dgm:pt modelId="{53D1F272-FE4C-4321-873B-BD426CC04BF3}" type="parTrans" cxnId="{04169BDE-5F93-479F-8CE4-28F3E147254F}">
      <dgm:prSet/>
      <dgm:spPr/>
      <dgm:t>
        <a:bodyPr/>
        <a:lstStyle/>
        <a:p>
          <a:endParaRPr lang="fr-CH" sz="1800"/>
        </a:p>
      </dgm:t>
    </dgm:pt>
    <dgm:pt modelId="{3589CB8E-9BF9-462A-942F-C4B1242149D3}" type="sibTrans" cxnId="{04169BDE-5F93-479F-8CE4-28F3E147254F}">
      <dgm:prSet/>
      <dgm:spPr/>
      <dgm:t>
        <a:bodyPr/>
        <a:lstStyle/>
        <a:p>
          <a:endParaRPr lang="fr-CH" sz="1800"/>
        </a:p>
      </dgm:t>
    </dgm:pt>
    <dgm:pt modelId="{E037C2D2-9765-4A5A-B218-99ECB48431E6}">
      <dgm:prSet phldrT="[Text]" custT="1"/>
      <dgm:spPr/>
      <dgm:t>
        <a:bodyPr/>
        <a:lstStyle/>
        <a:p>
          <a:r>
            <a:rPr lang="fr-CH" sz="1400" err="1"/>
            <a:t>Safety</a:t>
          </a:r>
          <a:r>
            <a:rPr lang="fr-CH" sz="1400"/>
            <a:t>, </a:t>
          </a:r>
          <a:r>
            <a:rPr lang="fr-CH" sz="1400" err="1"/>
            <a:t>rubble</a:t>
          </a:r>
          <a:r>
            <a:rPr lang="fr-CH" sz="1400"/>
            <a:t>/</a:t>
          </a:r>
          <a:r>
            <a:rPr lang="fr-CH" sz="1400" err="1"/>
            <a:t>debris</a:t>
          </a:r>
          <a:r>
            <a:rPr lang="fr-CH" sz="1400"/>
            <a:t> </a:t>
          </a:r>
          <a:r>
            <a:rPr lang="fr-CH" sz="1400" err="1"/>
            <a:t>removal</a:t>
          </a:r>
          <a:endParaRPr lang="fr-CH" sz="1400"/>
        </a:p>
      </dgm:t>
    </dgm:pt>
    <dgm:pt modelId="{72D40E6C-AA2B-416B-9B4A-5754AB986862}" type="parTrans" cxnId="{4152679C-BD5D-4C8A-AE0D-2C17054AB9DF}">
      <dgm:prSet/>
      <dgm:spPr/>
      <dgm:t>
        <a:bodyPr/>
        <a:lstStyle/>
        <a:p>
          <a:endParaRPr lang="fr-CH" sz="1800"/>
        </a:p>
      </dgm:t>
    </dgm:pt>
    <dgm:pt modelId="{E62AF4A5-0D1F-4B1E-A64D-3B07ABE4A6C9}" type="sibTrans" cxnId="{4152679C-BD5D-4C8A-AE0D-2C17054AB9DF}">
      <dgm:prSet/>
      <dgm:spPr/>
      <dgm:t>
        <a:bodyPr/>
        <a:lstStyle/>
        <a:p>
          <a:endParaRPr lang="fr-CH" sz="1800"/>
        </a:p>
      </dgm:t>
    </dgm:pt>
    <dgm:pt modelId="{4C0F8322-52AC-4C0A-B380-B4EC7E7C2733}">
      <dgm:prSet phldrT="[Text]" custT="1"/>
      <dgm:spPr/>
      <dgm:t>
        <a:bodyPr/>
        <a:lstStyle/>
        <a:p>
          <a:r>
            <a:rPr lang="fr-CH" sz="1400"/>
            <a:t>Asset protection, </a:t>
          </a:r>
          <a:r>
            <a:rPr lang="fr-CH" sz="1400" err="1"/>
            <a:t>robotics</a:t>
          </a:r>
          <a:endParaRPr lang="fr-CH" sz="1400"/>
        </a:p>
      </dgm:t>
    </dgm:pt>
    <dgm:pt modelId="{C42476DE-CA8D-4AEF-850E-CEDE59CA75BF}" type="parTrans" cxnId="{15C2D4C7-816E-4C82-B1B2-2A151F8EB2B6}">
      <dgm:prSet/>
      <dgm:spPr/>
      <dgm:t>
        <a:bodyPr/>
        <a:lstStyle/>
        <a:p>
          <a:endParaRPr lang="fr-CH" sz="1800"/>
        </a:p>
      </dgm:t>
    </dgm:pt>
    <dgm:pt modelId="{26BBFFAE-4937-44F0-8E06-0ED700992A23}" type="sibTrans" cxnId="{15C2D4C7-816E-4C82-B1B2-2A151F8EB2B6}">
      <dgm:prSet/>
      <dgm:spPr/>
      <dgm:t>
        <a:bodyPr/>
        <a:lstStyle/>
        <a:p>
          <a:endParaRPr lang="fr-CH" sz="1800"/>
        </a:p>
      </dgm:t>
    </dgm:pt>
    <dgm:pt modelId="{C8C00433-547E-4936-A673-6B2487200407}" type="pres">
      <dgm:prSet presAssocID="{AD6846FF-F3D8-4CA8-A433-ECBA1BF820D4}" presName="Name0" presStyleCnt="0">
        <dgm:presLayoutVars>
          <dgm:chMax val="1"/>
          <dgm:chPref val="1"/>
          <dgm:dir/>
          <dgm:resizeHandles/>
        </dgm:presLayoutVars>
      </dgm:prSet>
      <dgm:spPr/>
    </dgm:pt>
    <dgm:pt modelId="{BB54A683-31E1-4F89-B6EF-2140B363BB27}" type="pres">
      <dgm:prSet presAssocID="{4FBCAB80-3424-458A-A0C9-F35B6E0709E1}" presName="Parent" presStyleLbl="node1" presStyleIdx="0" presStyleCnt="2">
        <dgm:presLayoutVars>
          <dgm:chMax val="4"/>
          <dgm:chPref val="3"/>
        </dgm:presLayoutVars>
      </dgm:prSet>
      <dgm:spPr/>
    </dgm:pt>
    <dgm:pt modelId="{FA7DF43F-25D0-4326-BE85-48FE9B19CB27}" type="pres">
      <dgm:prSet presAssocID="{5F730F41-4C9B-45B7-B57F-531441F25D90}" presName="Accent" presStyleLbl="node1" presStyleIdx="1" presStyleCnt="2"/>
      <dgm:spPr/>
    </dgm:pt>
    <dgm:pt modelId="{D3BF34E7-DBE1-4B46-ABA9-5672C4BDF8E1}" type="pres">
      <dgm:prSet presAssocID="{5F730F41-4C9B-45B7-B57F-531441F25D90}" presName="Image1" presStyleLbl="fgImgPlace1" presStyleIdx="0" presStyleCnt="3"/>
      <dgm:spPr>
        <a:blipFill>
          <a:blip xmlns:r="http://schemas.openxmlformats.org/officeDocument/2006/relationships" r:embed="rId1"/>
          <a:srcRect/>
          <a:stretch>
            <a:fillRect l="-17000" r="-17000"/>
          </a:stretch>
        </a:blipFill>
      </dgm:spPr>
    </dgm:pt>
    <dgm:pt modelId="{09800736-F385-492E-A7D8-8375FF9C405A}" type="pres">
      <dgm:prSet presAssocID="{5F730F41-4C9B-45B7-B57F-531441F25D90}" presName="Child1" presStyleLbl="revTx" presStyleIdx="0" presStyleCnt="3">
        <dgm:presLayoutVars>
          <dgm:chMax val="0"/>
          <dgm:chPref val="0"/>
          <dgm:bulletEnabled val="1"/>
        </dgm:presLayoutVars>
      </dgm:prSet>
      <dgm:spPr/>
    </dgm:pt>
    <dgm:pt modelId="{2F753521-8FC3-4669-BA18-931DCEB53F67}" type="pres">
      <dgm:prSet presAssocID="{E037C2D2-9765-4A5A-B218-99ECB48431E6}" presName="Image2" presStyleCnt="0"/>
      <dgm:spPr/>
    </dgm:pt>
    <dgm:pt modelId="{255D8644-5604-48FA-AA8C-02FD571839DD}" type="pres">
      <dgm:prSet presAssocID="{E037C2D2-9765-4A5A-B218-99ECB48431E6}"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393BD1B6-4CB0-49C1-9A97-E4C83850D595}" type="pres">
      <dgm:prSet presAssocID="{E037C2D2-9765-4A5A-B218-99ECB48431E6}" presName="Child2" presStyleLbl="revTx" presStyleIdx="1" presStyleCnt="3">
        <dgm:presLayoutVars>
          <dgm:chMax val="0"/>
          <dgm:chPref val="0"/>
          <dgm:bulletEnabled val="1"/>
        </dgm:presLayoutVars>
      </dgm:prSet>
      <dgm:spPr/>
    </dgm:pt>
    <dgm:pt modelId="{F4CA170E-BA5C-4604-A857-1D6041D8FADB}" type="pres">
      <dgm:prSet presAssocID="{4C0F8322-52AC-4C0A-B380-B4EC7E7C2733}" presName="Image3" presStyleCnt="0"/>
      <dgm:spPr/>
    </dgm:pt>
    <dgm:pt modelId="{1DFEC785-4CA5-490E-A2D9-030B537DEA7C}" type="pres">
      <dgm:prSet presAssocID="{4C0F8322-52AC-4C0A-B380-B4EC7E7C2733}"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pt>
    <dgm:pt modelId="{B0EF983F-6B31-4F84-A2CF-2B71E468FD56}" type="pres">
      <dgm:prSet presAssocID="{4C0F8322-52AC-4C0A-B380-B4EC7E7C2733}" presName="Child3" presStyleLbl="revTx" presStyleIdx="2" presStyleCnt="3">
        <dgm:presLayoutVars>
          <dgm:chMax val="0"/>
          <dgm:chPref val="0"/>
          <dgm:bulletEnabled val="1"/>
        </dgm:presLayoutVars>
      </dgm:prSet>
      <dgm:spPr/>
    </dgm:pt>
  </dgm:ptLst>
  <dgm:cxnLst>
    <dgm:cxn modelId="{73EDA211-EEA1-4CFA-BB54-6C219FAB6345}" type="presOf" srcId="{4FBCAB80-3424-458A-A0C9-F35B6E0709E1}" destId="{BB54A683-31E1-4F89-B6EF-2140B363BB27}" srcOrd="0" destOrd="0" presId="urn:microsoft.com/office/officeart/2011/layout/RadialPictureList"/>
    <dgm:cxn modelId="{E7EBEF1F-CE5B-44FE-AB46-339F165042BD}" type="presOf" srcId="{4C0F8322-52AC-4C0A-B380-B4EC7E7C2733}" destId="{B0EF983F-6B31-4F84-A2CF-2B71E468FD56}" srcOrd="0" destOrd="0" presId="urn:microsoft.com/office/officeart/2011/layout/RadialPictureList"/>
    <dgm:cxn modelId="{0F566928-5985-4FE8-B571-6D6886CC1675}" srcId="{AD6846FF-F3D8-4CA8-A433-ECBA1BF820D4}" destId="{4FBCAB80-3424-458A-A0C9-F35B6E0709E1}" srcOrd="0" destOrd="0" parTransId="{B8058EE2-1379-41EA-9061-D781EF4560C6}" sibTransId="{6E54A7D3-F2EB-4927-B02D-373DA6C32404}"/>
    <dgm:cxn modelId="{4152679C-BD5D-4C8A-AE0D-2C17054AB9DF}" srcId="{4FBCAB80-3424-458A-A0C9-F35B6E0709E1}" destId="{E037C2D2-9765-4A5A-B218-99ECB48431E6}" srcOrd="1" destOrd="0" parTransId="{72D40E6C-AA2B-416B-9B4A-5754AB986862}" sibTransId="{E62AF4A5-0D1F-4B1E-A64D-3B07ABE4A6C9}"/>
    <dgm:cxn modelId="{15C2D4C7-816E-4C82-B1B2-2A151F8EB2B6}" srcId="{4FBCAB80-3424-458A-A0C9-F35B6E0709E1}" destId="{4C0F8322-52AC-4C0A-B380-B4EC7E7C2733}" srcOrd="2" destOrd="0" parTransId="{C42476DE-CA8D-4AEF-850E-CEDE59CA75BF}" sibTransId="{26BBFFAE-4937-44F0-8E06-0ED700992A23}"/>
    <dgm:cxn modelId="{CB2937D1-D841-437C-BB51-A3AA8EE53F38}" type="presOf" srcId="{AD6846FF-F3D8-4CA8-A433-ECBA1BF820D4}" destId="{C8C00433-547E-4936-A673-6B2487200407}" srcOrd="0" destOrd="0" presId="urn:microsoft.com/office/officeart/2011/layout/RadialPictureList"/>
    <dgm:cxn modelId="{EBFCC4D5-36D2-4E08-A37B-83796DA7E73D}" type="presOf" srcId="{E037C2D2-9765-4A5A-B218-99ECB48431E6}" destId="{393BD1B6-4CB0-49C1-9A97-E4C83850D595}" srcOrd="0" destOrd="0" presId="urn:microsoft.com/office/officeart/2011/layout/RadialPictureList"/>
    <dgm:cxn modelId="{04169BDE-5F93-479F-8CE4-28F3E147254F}" srcId="{4FBCAB80-3424-458A-A0C9-F35B6E0709E1}" destId="{5F730F41-4C9B-45B7-B57F-531441F25D90}" srcOrd="0" destOrd="0" parTransId="{53D1F272-FE4C-4321-873B-BD426CC04BF3}" sibTransId="{3589CB8E-9BF9-462A-942F-C4B1242149D3}"/>
    <dgm:cxn modelId="{94540BEC-A94E-4558-B75B-501E1779FC20}" type="presOf" srcId="{5F730F41-4C9B-45B7-B57F-531441F25D90}" destId="{09800736-F385-492E-A7D8-8375FF9C405A}" srcOrd="0" destOrd="0" presId="urn:microsoft.com/office/officeart/2011/layout/RadialPictureList"/>
    <dgm:cxn modelId="{68611697-B0E2-4B2A-9FB4-1715472254DE}" type="presParOf" srcId="{C8C00433-547E-4936-A673-6B2487200407}" destId="{BB54A683-31E1-4F89-B6EF-2140B363BB27}" srcOrd="0" destOrd="0" presId="urn:microsoft.com/office/officeart/2011/layout/RadialPictureList"/>
    <dgm:cxn modelId="{24A8971F-02B9-4657-98F8-B6EE09A493A0}" type="presParOf" srcId="{C8C00433-547E-4936-A673-6B2487200407}" destId="{FA7DF43F-25D0-4326-BE85-48FE9B19CB27}" srcOrd="1" destOrd="0" presId="urn:microsoft.com/office/officeart/2011/layout/RadialPictureList"/>
    <dgm:cxn modelId="{999E6142-7A1C-422F-B9F8-39F882B26A19}" type="presParOf" srcId="{C8C00433-547E-4936-A673-6B2487200407}" destId="{D3BF34E7-DBE1-4B46-ABA9-5672C4BDF8E1}" srcOrd="2" destOrd="0" presId="urn:microsoft.com/office/officeart/2011/layout/RadialPictureList"/>
    <dgm:cxn modelId="{E4E84B05-A482-4F12-B0E9-7D9CC85F7FBE}" type="presParOf" srcId="{C8C00433-547E-4936-A673-6B2487200407}" destId="{09800736-F385-492E-A7D8-8375FF9C405A}" srcOrd="3" destOrd="0" presId="urn:microsoft.com/office/officeart/2011/layout/RadialPictureList"/>
    <dgm:cxn modelId="{2A1D5125-D4B4-4702-9E56-5211E9EC3C53}" type="presParOf" srcId="{C8C00433-547E-4936-A673-6B2487200407}" destId="{2F753521-8FC3-4669-BA18-931DCEB53F67}" srcOrd="4" destOrd="0" presId="urn:microsoft.com/office/officeart/2011/layout/RadialPictureList"/>
    <dgm:cxn modelId="{793AD525-93D8-48E4-B8F6-96631EDF9449}" type="presParOf" srcId="{2F753521-8FC3-4669-BA18-931DCEB53F67}" destId="{255D8644-5604-48FA-AA8C-02FD571839DD}" srcOrd="0" destOrd="0" presId="urn:microsoft.com/office/officeart/2011/layout/RadialPictureList"/>
    <dgm:cxn modelId="{146C8EE4-8ADE-4771-9E76-5176BBD0F8F2}" type="presParOf" srcId="{C8C00433-547E-4936-A673-6B2487200407}" destId="{393BD1B6-4CB0-49C1-9A97-E4C83850D595}" srcOrd="5" destOrd="0" presId="urn:microsoft.com/office/officeart/2011/layout/RadialPictureList"/>
    <dgm:cxn modelId="{2365F12F-08E0-4987-A837-5397E07B0E1B}" type="presParOf" srcId="{C8C00433-547E-4936-A673-6B2487200407}" destId="{F4CA170E-BA5C-4604-A857-1D6041D8FADB}" srcOrd="6" destOrd="0" presId="urn:microsoft.com/office/officeart/2011/layout/RadialPictureList"/>
    <dgm:cxn modelId="{833EF9C5-1793-4468-B1C5-2222FA6CC6E1}" type="presParOf" srcId="{F4CA170E-BA5C-4604-A857-1D6041D8FADB}" destId="{1DFEC785-4CA5-490E-A2D9-030B537DEA7C}" srcOrd="0" destOrd="0" presId="urn:microsoft.com/office/officeart/2011/layout/RadialPictureList"/>
    <dgm:cxn modelId="{F59BC5EF-F531-4658-AC33-79B2ECA07EC2}" type="presParOf" srcId="{C8C00433-547E-4936-A673-6B2487200407}" destId="{B0EF983F-6B31-4F84-A2CF-2B71E468FD56}"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783D2C-FC79-499F-9354-1E3291108F8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2B20C39A-AD6F-45C7-9333-E0A5A1E7C9D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3200" dirty="0"/>
            <a:t>Mine Action LLM</a:t>
          </a:r>
          <a:endParaRPr lang="en-GB" sz="3200" dirty="0"/>
        </a:p>
      </dgm:t>
    </dgm:pt>
    <dgm:pt modelId="{67E3A194-2313-40AA-B034-A3709D66086A}" type="parTrans" cxnId="{B4F436D8-F4B8-46EF-9E0A-3486382249DA}">
      <dgm:prSet/>
      <dgm:spPr/>
      <dgm:t>
        <a:bodyPr/>
        <a:lstStyle/>
        <a:p>
          <a:endParaRPr lang="en-GB" sz="1800"/>
        </a:p>
      </dgm:t>
    </dgm:pt>
    <dgm:pt modelId="{C45BE2D6-8B3B-4956-9DCD-7AC2FD146D28}" type="sibTrans" cxnId="{B4F436D8-F4B8-46EF-9E0A-3486382249DA}">
      <dgm:prSet/>
      <dgm:spPr/>
      <dgm:t>
        <a:bodyPr/>
        <a:lstStyle/>
        <a:p>
          <a:endParaRPr lang="en-GB" sz="1800"/>
        </a:p>
      </dgm:t>
    </dgm:pt>
    <dgm:pt modelId="{DBC7AF22-CE6C-48D2-9D67-1CA857089F4D}">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300" dirty="0"/>
            <a:t>Support standards drafting</a:t>
          </a:r>
          <a:endParaRPr lang="en-GB" sz="1300" dirty="0"/>
        </a:p>
      </dgm:t>
    </dgm:pt>
    <dgm:pt modelId="{220DC4C1-33BC-4001-A7EE-58ED9AB67230}" type="parTrans" cxnId="{26B2B86A-D376-4F21-938D-3DACACAA777E}">
      <dgm:prSet/>
      <dgm:spPr/>
      <dgm:t>
        <a:bodyPr/>
        <a:lstStyle/>
        <a:p>
          <a:endParaRPr lang="en-GB" sz="1800"/>
        </a:p>
      </dgm:t>
    </dgm:pt>
    <dgm:pt modelId="{447B0E87-6245-400C-981C-EA082B3DF763}" type="sibTrans" cxnId="{26B2B86A-D376-4F21-938D-3DACACAA777E}">
      <dgm:prSet/>
      <dgm:spPr/>
      <dgm:t>
        <a:bodyPr/>
        <a:lstStyle/>
        <a:p>
          <a:endParaRPr lang="en-GB" sz="1800"/>
        </a:p>
      </dgm:t>
    </dgm:pt>
    <dgm:pt modelId="{4A1F2420-6578-4089-8C2D-2D168004112B}">
      <dgm:prSet phldrT="[Text]" custT="1">
        <dgm:style>
          <a:lnRef idx="3">
            <a:schemeClr val="lt1"/>
          </a:lnRef>
          <a:fillRef idx="1">
            <a:schemeClr val="dk1"/>
          </a:fillRef>
          <a:effectRef idx="1">
            <a:schemeClr val="dk1"/>
          </a:effectRef>
          <a:fontRef idx="minor">
            <a:schemeClr val="lt1"/>
          </a:fontRef>
        </dgm:style>
      </dgm:prSet>
      <dgm:spPr/>
      <dgm:t>
        <a:bodyPr/>
        <a:lstStyle/>
        <a:p>
          <a:r>
            <a:rPr lang="en-US" sz="1300" dirty="0"/>
            <a:t>Support Manage Grants</a:t>
          </a:r>
          <a:endParaRPr lang="en-GB" sz="1300" dirty="0"/>
        </a:p>
      </dgm:t>
    </dgm:pt>
    <dgm:pt modelId="{11484EEC-DD5B-46B7-8882-26FFF8E0EDF5}" type="parTrans" cxnId="{73EFFC4D-1734-41AA-A580-A39214FB448F}">
      <dgm:prSet/>
      <dgm:spPr/>
      <dgm:t>
        <a:bodyPr/>
        <a:lstStyle/>
        <a:p>
          <a:endParaRPr lang="en-GB" sz="1800"/>
        </a:p>
      </dgm:t>
    </dgm:pt>
    <dgm:pt modelId="{CEDD55FC-1011-4F97-8A02-7D0F918A3C1E}" type="sibTrans" cxnId="{73EFFC4D-1734-41AA-A580-A39214FB448F}">
      <dgm:prSet/>
      <dgm:spPr/>
      <dgm:t>
        <a:bodyPr/>
        <a:lstStyle/>
        <a:p>
          <a:endParaRPr lang="en-GB" sz="1800"/>
        </a:p>
      </dgm:t>
    </dgm:pt>
    <dgm:pt modelId="{E228D989-79CF-469B-8AB2-DAE1D70D604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1300" dirty="0">
              <a:solidFill>
                <a:sysClr val="windowText" lastClr="000000"/>
              </a:solidFill>
            </a:rPr>
            <a:t>Quality control of Reporting</a:t>
          </a:r>
          <a:endParaRPr lang="en-GB" sz="1300" dirty="0">
            <a:solidFill>
              <a:sysClr val="windowText" lastClr="000000"/>
            </a:solidFill>
          </a:endParaRPr>
        </a:p>
      </dgm:t>
    </dgm:pt>
    <dgm:pt modelId="{0158BC2D-7B50-404F-944F-52C7ED94C580}" type="parTrans" cxnId="{1E52D5E9-1D6A-419E-ADEE-D0379B5F4BC1}">
      <dgm:prSet/>
      <dgm:spPr/>
      <dgm:t>
        <a:bodyPr/>
        <a:lstStyle/>
        <a:p>
          <a:endParaRPr lang="en-GB" sz="1800"/>
        </a:p>
      </dgm:t>
    </dgm:pt>
    <dgm:pt modelId="{BDDF45A9-093D-4273-A1E2-DAB375DB7F1F}" type="sibTrans" cxnId="{1E52D5E9-1D6A-419E-ADEE-D0379B5F4BC1}">
      <dgm:prSet/>
      <dgm:spPr/>
      <dgm:t>
        <a:bodyPr/>
        <a:lstStyle/>
        <a:p>
          <a:endParaRPr lang="en-GB" sz="1800"/>
        </a:p>
      </dgm:t>
    </dgm:pt>
    <dgm:pt modelId="{B21EF92A-9242-4AAE-97F4-BAB590C24F3A}">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300" dirty="0"/>
            <a:t>Query/ analytics of IMS</a:t>
          </a:r>
          <a:endParaRPr lang="en-GB" sz="1300" dirty="0"/>
        </a:p>
      </dgm:t>
    </dgm:pt>
    <dgm:pt modelId="{58BCDABB-9729-4A8E-8791-32FEDC76706B}" type="parTrans" cxnId="{87FCA6A3-A4A9-4C1B-A7E4-093DB6B4FCC9}">
      <dgm:prSet/>
      <dgm:spPr/>
      <dgm:t>
        <a:bodyPr/>
        <a:lstStyle/>
        <a:p>
          <a:endParaRPr lang="en-GB" sz="1800"/>
        </a:p>
      </dgm:t>
    </dgm:pt>
    <dgm:pt modelId="{908ECAB6-2076-4984-8BD8-0EF47CCE6552}" type="sibTrans" cxnId="{87FCA6A3-A4A9-4C1B-A7E4-093DB6B4FCC9}">
      <dgm:prSet/>
      <dgm:spPr/>
      <dgm:t>
        <a:bodyPr/>
        <a:lstStyle/>
        <a:p>
          <a:endParaRPr lang="en-GB" sz="1800"/>
        </a:p>
      </dgm:t>
    </dgm:pt>
    <dgm:pt modelId="{CB3CFD04-3431-430D-B801-57D309CF0539}">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300" dirty="0"/>
            <a:t>EORE Chatbots</a:t>
          </a:r>
          <a:endParaRPr lang="en-GB" sz="1300" dirty="0"/>
        </a:p>
      </dgm:t>
    </dgm:pt>
    <dgm:pt modelId="{3F78B207-E531-4393-A840-638996AB3D1F}" type="parTrans" cxnId="{A033E9B9-4F70-442A-8D3E-2199EC19D28C}">
      <dgm:prSet/>
      <dgm:spPr/>
      <dgm:t>
        <a:bodyPr/>
        <a:lstStyle/>
        <a:p>
          <a:endParaRPr lang="en-GB" sz="1800"/>
        </a:p>
      </dgm:t>
    </dgm:pt>
    <dgm:pt modelId="{E4A06026-D336-4ED5-AF57-6E408865C9BA}" type="sibTrans" cxnId="{A033E9B9-4F70-442A-8D3E-2199EC19D28C}">
      <dgm:prSet/>
      <dgm:spPr/>
      <dgm:t>
        <a:bodyPr/>
        <a:lstStyle/>
        <a:p>
          <a:endParaRPr lang="en-GB" sz="1800"/>
        </a:p>
      </dgm:t>
    </dgm:pt>
    <dgm:pt modelId="{184EF621-2720-417F-A462-10F6F1BEA2A0}" type="pres">
      <dgm:prSet presAssocID="{62783D2C-FC79-499F-9354-1E3291108F8B}" presName="composite" presStyleCnt="0">
        <dgm:presLayoutVars>
          <dgm:chMax val="1"/>
          <dgm:dir/>
          <dgm:resizeHandles val="exact"/>
        </dgm:presLayoutVars>
      </dgm:prSet>
      <dgm:spPr/>
    </dgm:pt>
    <dgm:pt modelId="{3DEA5580-F3BA-4646-8412-6B5CBA81A08C}" type="pres">
      <dgm:prSet presAssocID="{62783D2C-FC79-499F-9354-1E3291108F8B}" presName="radial" presStyleCnt="0">
        <dgm:presLayoutVars>
          <dgm:animLvl val="ctr"/>
        </dgm:presLayoutVars>
      </dgm:prSet>
      <dgm:spPr/>
    </dgm:pt>
    <dgm:pt modelId="{EBAF90EE-6299-4614-937D-C05A4C93A29E}" type="pres">
      <dgm:prSet presAssocID="{2B20C39A-AD6F-45C7-9333-E0A5A1E7C9D1}" presName="centerShape" presStyleLbl="vennNode1" presStyleIdx="0" presStyleCnt="6"/>
      <dgm:spPr/>
    </dgm:pt>
    <dgm:pt modelId="{8CBEFBED-D3BF-48C4-931F-969364F0DF63}" type="pres">
      <dgm:prSet presAssocID="{DBC7AF22-CE6C-48D2-9D67-1CA857089F4D}" presName="node" presStyleLbl="vennNode1" presStyleIdx="1" presStyleCnt="6">
        <dgm:presLayoutVars>
          <dgm:bulletEnabled val="1"/>
        </dgm:presLayoutVars>
      </dgm:prSet>
      <dgm:spPr/>
    </dgm:pt>
    <dgm:pt modelId="{3FCD56D1-E64A-48C4-BE31-B90F4524E7A0}" type="pres">
      <dgm:prSet presAssocID="{4A1F2420-6578-4089-8C2D-2D168004112B}" presName="node" presStyleLbl="vennNode1" presStyleIdx="2" presStyleCnt="6">
        <dgm:presLayoutVars>
          <dgm:bulletEnabled val="1"/>
        </dgm:presLayoutVars>
      </dgm:prSet>
      <dgm:spPr/>
    </dgm:pt>
    <dgm:pt modelId="{D31F7475-06C2-4870-8FF4-DEF065A68D1F}" type="pres">
      <dgm:prSet presAssocID="{E228D989-79CF-469B-8AB2-DAE1D70D604C}" presName="node" presStyleLbl="vennNode1" presStyleIdx="3" presStyleCnt="6">
        <dgm:presLayoutVars>
          <dgm:bulletEnabled val="1"/>
        </dgm:presLayoutVars>
      </dgm:prSet>
      <dgm:spPr/>
    </dgm:pt>
    <dgm:pt modelId="{4EE3A0FA-FDA8-4FF4-92EA-809D7A7EA12C}" type="pres">
      <dgm:prSet presAssocID="{B21EF92A-9242-4AAE-97F4-BAB590C24F3A}" presName="node" presStyleLbl="vennNode1" presStyleIdx="4" presStyleCnt="6">
        <dgm:presLayoutVars>
          <dgm:bulletEnabled val="1"/>
        </dgm:presLayoutVars>
      </dgm:prSet>
      <dgm:spPr/>
    </dgm:pt>
    <dgm:pt modelId="{1DC8FEF3-F71B-47AB-B100-0EB16B07C70B}" type="pres">
      <dgm:prSet presAssocID="{CB3CFD04-3431-430D-B801-57D309CF0539}" presName="node" presStyleLbl="vennNode1" presStyleIdx="5" presStyleCnt="6">
        <dgm:presLayoutVars>
          <dgm:bulletEnabled val="1"/>
        </dgm:presLayoutVars>
      </dgm:prSet>
      <dgm:spPr/>
    </dgm:pt>
  </dgm:ptLst>
  <dgm:cxnLst>
    <dgm:cxn modelId="{90AEE105-1ABC-4AFD-A8C3-D5EF5C29E283}" type="presOf" srcId="{CB3CFD04-3431-430D-B801-57D309CF0539}" destId="{1DC8FEF3-F71B-47AB-B100-0EB16B07C70B}" srcOrd="0" destOrd="0" presId="urn:microsoft.com/office/officeart/2005/8/layout/radial3"/>
    <dgm:cxn modelId="{8FDB411F-767D-4109-97F3-687583116A85}" type="presOf" srcId="{DBC7AF22-CE6C-48D2-9D67-1CA857089F4D}" destId="{8CBEFBED-D3BF-48C4-931F-969364F0DF63}" srcOrd="0" destOrd="0" presId="urn:microsoft.com/office/officeart/2005/8/layout/radial3"/>
    <dgm:cxn modelId="{26B2B86A-D376-4F21-938D-3DACACAA777E}" srcId="{2B20C39A-AD6F-45C7-9333-E0A5A1E7C9D1}" destId="{DBC7AF22-CE6C-48D2-9D67-1CA857089F4D}" srcOrd="0" destOrd="0" parTransId="{220DC4C1-33BC-4001-A7EE-58ED9AB67230}" sibTransId="{447B0E87-6245-400C-981C-EA082B3DF763}"/>
    <dgm:cxn modelId="{73EFFC4D-1734-41AA-A580-A39214FB448F}" srcId="{2B20C39A-AD6F-45C7-9333-E0A5A1E7C9D1}" destId="{4A1F2420-6578-4089-8C2D-2D168004112B}" srcOrd="1" destOrd="0" parTransId="{11484EEC-DD5B-46B7-8882-26FFF8E0EDF5}" sibTransId="{CEDD55FC-1011-4F97-8A02-7D0F918A3C1E}"/>
    <dgm:cxn modelId="{2E516553-F891-4B3A-BD05-0F68B0936017}" type="presOf" srcId="{E228D989-79CF-469B-8AB2-DAE1D70D604C}" destId="{D31F7475-06C2-4870-8FF4-DEF065A68D1F}" srcOrd="0" destOrd="0" presId="urn:microsoft.com/office/officeart/2005/8/layout/radial3"/>
    <dgm:cxn modelId="{87FCA6A3-A4A9-4C1B-A7E4-093DB6B4FCC9}" srcId="{2B20C39A-AD6F-45C7-9333-E0A5A1E7C9D1}" destId="{B21EF92A-9242-4AAE-97F4-BAB590C24F3A}" srcOrd="3" destOrd="0" parTransId="{58BCDABB-9729-4A8E-8791-32FEDC76706B}" sibTransId="{908ECAB6-2076-4984-8BD8-0EF47CCE6552}"/>
    <dgm:cxn modelId="{A033E9B9-4F70-442A-8D3E-2199EC19D28C}" srcId="{2B20C39A-AD6F-45C7-9333-E0A5A1E7C9D1}" destId="{CB3CFD04-3431-430D-B801-57D309CF0539}" srcOrd="4" destOrd="0" parTransId="{3F78B207-E531-4393-A840-638996AB3D1F}" sibTransId="{E4A06026-D336-4ED5-AF57-6E408865C9BA}"/>
    <dgm:cxn modelId="{41AF08C6-68BA-4FB6-B9C7-BB3EF4ADB8D7}" type="presOf" srcId="{B21EF92A-9242-4AAE-97F4-BAB590C24F3A}" destId="{4EE3A0FA-FDA8-4FF4-92EA-809D7A7EA12C}" srcOrd="0" destOrd="0" presId="urn:microsoft.com/office/officeart/2005/8/layout/radial3"/>
    <dgm:cxn modelId="{399533C8-A297-43A7-80D8-4F738B87C1C5}" type="presOf" srcId="{2B20C39A-AD6F-45C7-9333-E0A5A1E7C9D1}" destId="{EBAF90EE-6299-4614-937D-C05A4C93A29E}" srcOrd="0" destOrd="0" presId="urn:microsoft.com/office/officeart/2005/8/layout/radial3"/>
    <dgm:cxn modelId="{B4F436D8-F4B8-46EF-9E0A-3486382249DA}" srcId="{62783D2C-FC79-499F-9354-1E3291108F8B}" destId="{2B20C39A-AD6F-45C7-9333-E0A5A1E7C9D1}" srcOrd="0" destOrd="0" parTransId="{67E3A194-2313-40AA-B034-A3709D66086A}" sibTransId="{C45BE2D6-8B3B-4956-9DCD-7AC2FD146D28}"/>
    <dgm:cxn modelId="{D9DACEDD-C044-4106-AE39-DF0097615185}" type="presOf" srcId="{4A1F2420-6578-4089-8C2D-2D168004112B}" destId="{3FCD56D1-E64A-48C4-BE31-B90F4524E7A0}" srcOrd="0" destOrd="0" presId="urn:microsoft.com/office/officeart/2005/8/layout/radial3"/>
    <dgm:cxn modelId="{1E52D5E9-1D6A-419E-ADEE-D0379B5F4BC1}" srcId="{2B20C39A-AD6F-45C7-9333-E0A5A1E7C9D1}" destId="{E228D989-79CF-469B-8AB2-DAE1D70D604C}" srcOrd="2" destOrd="0" parTransId="{0158BC2D-7B50-404F-944F-52C7ED94C580}" sibTransId="{BDDF45A9-093D-4273-A1E2-DAB375DB7F1F}"/>
    <dgm:cxn modelId="{9C362DF3-07EE-4C13-9DB7-4B31214F0697}" type="presOf" srcId="{62783D2C-FC79-499F-9354-1E3291108F8B}" destId="{184EF621-2720-417F-A462-10F6F1BEA2A0}" srcOrd="0" destOrd="0" presId="urn:microsoft.com/office/officeart/2005/8/layout/radial3"/>
    <dgm:cxn modelId="{C92C6C89-82B1-4F08-946C-70B12A2922F0}" type="presParOf" srcId="{184EF621-2720-417F-A462-10F6F1BEA2A0}" destId="{3DEA5580-F3BA-4646-8412-6B5CBA81A08C}" srcOrd="0" destOrd="0" presId="urn:microsoft.com/office/officeart/2005/8/layout/radial3"/>
    <dgm:cxn modelId="{BF4ADFD9-CD4F-466E-8480-6F06FC8EDCE3}" type="presParOf" srcId="{3DEA5580-F3BA-4646-8412-6B5CBA81A08C}" destId="{EBAF90EE-6299-4614-937D-C05A4C93A29E}" srcOrd="0" destOrd="0" presId="urn:microsoft.com/office/officeart/2005/8/layout/radial3"/>
    <dgm:cxn modelId="{56282CF9-ACA6-4AAC-AE3F-F9B7D4469CF7}" type="presParOf" srcId="{3DEA5580-F3BA-4646-8412-6B5CBA81A08C}" destId="{8CBEFBED-D3BF-48C4-931F-969364F0DF63}" srcOrd="1" destOrd="0" presId="urn:microsoft.com/office/officeart/2005/8/layout/radial3"/>
    <dgm:cxn modelId="{8DA0F2E8-F7AE-4B00-97F5-DEE8A097C300}" type="presParOf" srcId="{3DEA5580-F3BA-4646-8412-6B5CBA81A08C}" destId="{3FCD56D1-E64A-48C4-BE31-B90F4524E7A0}" srcOrd="2" destOrd="0" presId="urn:microsoft.com/office/officeart/2005/8/layout/radial3"/>
    <dgm:cxn modelId="{D7F18CB8-1956-4A21-869E-AB561B01C206}" type="presParOf" srcId="{3DEA5580-F3BA-4646-8412-6B5CBA81A08C}" destId="{D31F7475-06C2-4870-8FF4-DEF065A68D1F}" srcOrd="3" destOrd="0" presId="urn:microsoft.com/office/officeart/2005/8/layout/radial3"/>
    <dgm:cxn modelId="{45FEF8E5-F48C-454D-A47D-07EFE305D5A5}" type="presParOf" srcId="{3DEA5580-F3BA-4646-8412-6B5CBA81A08C}" destId="{4EE3A0FA-FDA8-4FF4-92EA-809D7A7EA12C}" srcOrd="4" destOrd="0" presId="urn:microsoft.com/office/officeart/2005/8/layout/radial3"/>
    <dgm:cxn modelId="{7816C6FE-0AA4-4E48-9A28-31C4C834DF96}" type="presParOf" srcId="{3DEA5580-F3BA-4646-8412-6B5CBA81A08C}" destId="{1DC8FEF3-F71B-47AB-B100-0EB16B07C70B}"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4A683-31E1-4F89-B6EF-2140B363BB27}">
      <dsp:nvSpPr>
        <dsp:cNvPr id="0" name=""/>
        <dsp:cNvSpPr/>
      </dsp:nvSpPr>
      <dsp:spPr>
        <a:xfrm>
          <a:off x="1115148" y="1037137"/>
          <a:ext cx="1865264" cy="1865357"/>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Collaborative Global 3D </a:t>
          </a:r>
          <a:r>
            <a:rPr lang="en-US" sz="1400" b="1" kern="1200" dirty="0"/>
            <a:t>Reference Database of EO </a:t>
          </a:r>
          <a:r>
            <a:rPr lang="en-US" sz="1400" b="0" kern="1200" dirty="0"/>
            <a:t>for Imagery Recognition</a:t>
          </a:r>
          <a:endParaRPr lang="fr-CH" sz="1400" b="0" kern="1200" dirty="0"/>
        </a:p>
      </dsp:txBody>
      <dsp:txXfrm>
        <a:off x="1388310" y="1310312"/>
        <a:ext cx="1318940" cy="1319007"/>
      </dsp:txXfrm>
    </dsp:sp>
    <dsp:sp modelId="{FA7DF43F-25D0-4326-BE85-48FE9B19CB27}">
      <dsp:nvSpPr>
        <dsp:cNvPr id="0" name=""/>
        <dsp:cNvSpPr/>
      </dsp:nvSpPr>
      <dsp:spPr>
        <a:xfrm>
          <a:off x="153257" y="0"/>
          <a:ext cx="3760066" cy="3919641"/>
        </a:xfrm>
        <a:prstGeom prst="blockArc">
          <a:avLst>
            <a:gd name="adj1" fmla="val 17527788"/>
            <a:gd name="adj2" fmla="val 4119114"/>
            <a:gd name="adj3" fmla="val 5750"/>
          </a:avLst>
        </a:prstGeom>
        <a:solidFill>
          <a:schemeClr val="accent1">
            <a:shade val="80000"/>
            <a:hueOff val="629621"/>
            <a:satOff val="-55014"/>
            <a:lumOff val="36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F34E7-DBE1-4B46-ABA9-5672C4BDF8E1}">
      <dsp:nvSpPr>
        <dsp:cNvPr id="0" name=""/>
        <dsp:cNvSpPr/>
      </dsp:nvSpPr>
      <dsp:spPr>
        <a:xfrm>
          <a:off x="2921897" y="330425"/>
          <a:ext cx="999229" cy="999508"/>
        </a:xfrm>
        <a:prstGeom prst="ellipse">
          <a:avLst/>
        </a:prstGeom>
        <a:blipFill>
          <a:blip xmlns:r="http://schemas.openxmlformats.org/officeDocument/2006/relationships" r:embed="rId1"/>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800736-F385-492E-A7D8-8375FF9C405A}">
      <dsp:nvSpPr>
        <dsp:cNvPr id="0" name=""/>
        <dsp:cNvSpPr/>
      </dsp:nvSpPr>
      <dsp:spPr>
        <a:xfrm>
          <a:off x="3996918" y="346496"/>
          <a:ext cx="1337506" cy="96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fr-CH" sz="1400" kern="1200" err="1"/>
            <a:t>Sat</a:t>
          </a:r>
          <a:r>
            <a:rPr lang="fr-CH" sz="1400" kern="1200"/>
            <a:t> </a:t>
          </a:r>
          <a:r>
            <a:rPr lang="fr-CH" sz="1400" kern="1200" err="1"/>
            <a:t>imagery</a:t>
          </a:r>
          <a:r>
            <a:rPr lang="fr-CH" sz="1400" kern="1200"/>
            <a:t> </a:t>
          </a:r>
          <a:r>
            <a:rPr lang="fr-CH" sz="1400" kern="1200" err="1"/>
            <a:t>analysis</a:t>
          </a:r>
          <a:r>
            <a:rPr lang="fr-CH" sz="1400" kern="1200"/>
            <a:t>, open source, </a:t>
          </a:r>
          <a:r>
            <a:rPr lang="fr-CH" sz="1400" kern="1200" err="1"/>
            <a:t>survey</a:t>
          </a:r>
          <a:r>
            <a:rPr lang="fr-CH" sz="1400" kern="1200"/>
            <a:t>, </a:t>
          </a:r>
          <a:r>
            <a:rPr lang="fr-CH" sz="1400" kern="1200" err="1"/>
            <a:t>detection</a:t>
          </a:r>
          <a:endParaRPr lang="fr-CH" sz="1400" kern="1200"/>
        </a:p>
      </dsp:txBody>
      <dsp:txXfrm>
        <a:off x="3996918" y="346496"/>
        <a:ext cx="1337506" cy="967367"/>
      </dsp:txXfrm>
    </dsp:sp>
    <dsp:sp modelId="{255D8644-5604-48FA-AA8C-02FD571839DD}">
      <dsp:nvSpPr>
        <dsp:cNvPr id="0" name=""/>
        <dsp:cNvSpPr/>
      </dsp:nvSpPr>
      <dsp:spPr>
        <a:xfrm>
          <a:off x="3308102" y="1467513"/>
          <a:ext cx="999229" cy="9995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BD1B6-4CB0-49C1-9A97-E4C83850D595}">
      <dsp:nvSpPr>
        <dsp:cNvPr id="0" name=""/>
        <dsp:cNvSpPr/>
      </dsp:nvSpPr>
      <dsp:spPr>
        <a:xfrm>
          <a:off x="4388696" y="1481624"/>
          <a:ext cx="1337506" cy="96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fr-CH" sz="1400" kern="1200" err="1"/>
            <a:t>Safety</a:t>
          </a:r>
          <a:r>
            <a:rPr lang="fr-CH" sz="1400" kern="1200"/>
            <a:t>, </a:t>
          </a:r>
          <a:r>
            <a:rPr lang="fr-CH" sz="1400" kern="1200" err="1"/>
            <a:t>rubble</a:t>
          </a:r>
          <a:r>
            <a:rPr lang="fr-CH" sz="1400" kern="1200"/>
            <a:t>/</a:t>
          </a:r>
          <a:r>
            <a:rPr lang="fr-CH" sz="1400" kern="1200" err="1"/>
            <a:t>debris</a:t>
          </a:r>
          <a:r>
            <a:rPr lang="fr-CH" sz="1400" kern="1200"/>
            <a:t> </a:t>
          </a:r>
          <a:r>
            <a:rPr lang="fr-CH" sz="1400" kern="1200" err="1"/>
            <a:t>removal</a:t>
          </a:r>
          <a:endParaRPr lang="fr-CH" sz="1400" kern="1200"/>
        </a:p>
      </dsp:txBody>
      <dsp:txXfrm>
        <a:off x="4388696" y="1481624"/>
        <a:ext cx="1337506" cy="967367"/>
      </dsp:txXfrm>
    </dsp:sp>
    <dsp:sp modelId="{1DFEC785-4CA5-490E-A2D9-030B537DEA7C}">
      <dsp:nvSpPr>
        <dsp:cNvPr id="0" name=""/>
        <dsp:cNvSpPr/>
      </dsp:nvSpPr>
      <dsp:spPr>
        <a:xfrm>
          <a:off x="2921897" y="2620671"/>
          <a:ext cx="999229" cy="9995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EF983F-6B31-4F84-A2CF-2B71E468FD56}">
      <dsp:nvSpPr>
        <dsp:cNvPr id="0" name=""/>
        <dsp:cNvSpPr/>
      </dsp:nvSpPr>
      <dsp:spPr>
        <a:xfrm>
          <a:off x="3996918" y="2641054"/>
          <a:ext cx="1337506" cy="96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fr-CH" sz="1400" kern="1200"/>
            <a:t>Asset protection, </a:t>
          </a:r>
          <a:r>
            <a:rPr lang="fr-CH" sz="1400" kern="1200" err="1"/>
            <a:t>robotics</a:t>
          </a:r>
          <a:endParaRPr lang="fr-CH" sz="1400" kern="1200"/>
        </a:p>
      </dsp:txBody>
      <dsp:txXfrm>
        <a:off x="3996918" y="2641054"/>
        <a:ext cx="1337506" cy="967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F90EE-6299-4614-937D-C05A4C93A29E}">
      <dsp:nvSpPr>
        <dsp:cNvPr id="0" name=""/>
        <dsp:cNvSpPr/>
      </dsp:nvSpPr>
      <dsp:spPr>
        <a:xfrm>
          <a:off x="1915132" y="1016046"/>
          <a:ext cx="2355279" cy="2355279"/>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Mine Action LLM</a:t>
          </a:r>
          <a:endParaRPr lang="en-GB" sz="3200" kern="1200" dirty="0"/>
        </a:p>
      </dsp:txBody>
      <dsp:txXfrm>
        <a:off x="2260055" y="1360969"/>
        <a:ext cx="1665433" cy="1665433"/>
      </dsp:txXfrm>
    </dsp:sp>
    <dsp:sp modelId="{8CBEFBED-D3BF-48C4-931F-969364F0DF63}">
      <dsp:nvSpPr>
        <dsp:cNvPr id="0" name=""/>
        <dsp:cNvSpPr/>
      </dsp:nvSpPr>
      <dsp:spPr>
        <a:xfrm>
          <a:off x="2503952" y="72665"/>
          <a:ext cx="1177639" cy="1177639"/>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Support standards drafting</a:t>
          </a:r>
          <a:endParaRPr lang="en-GB" sz="1300" kern="1200" dirty="0"/>
        </a:p>
      </dsp:txBody>
      <dsp:txXfrm>
        <a:off x="2676413" y="245126"/>
        <a:ext cx="832717" cy="832717"/>
      </dsp:txXfrm>
    </dsp:sp>
    <dsp:sp modelId="{3FCD56D1-E64A-48C4-BE31-B90F4524E7A0}">
      <dsp:nvSpPr>
        <dsp:cNvPr id="0" name=""/>
        <dsp:cNvSpPr/>
      </dsp:nvSpPr>
      <dsp:spPr>
        <a:xfrm>
          <a:off x="3961161" y="1131390"/>
          <a:ext cx="1177639" cy="1177639"/>
        </a:xfrm>
        <a:prstGeom prst="ellipse">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Support Manage Grants</a:t>
          </a:r>
          <a:endParaRPr lang="en-GB" sz="1300" kern="1200" dirty="0"/>
        </a:p>
      </dsp:txBody>
      <dsp:txXfrm>
        <a:off x="4133622" y="1303851"/>
        <a:ext cx="832717" cy="832717"/>
      </dsp:txXfrm>
    </dsp:sp>
    <dsp:sp modelId="{D31F7475-06C2-4870-8FF4-DEF065A68D1F}">
      <dsp:nvSpPr>
        <dsp:cNvPr id="0" name=""/>
        <dsp:cNvSpPr/>
      </dsp:nvSpPr>
      <dsp:spPr>
        <a:xfrm>
          <a:off x="3404557" y="2844442"/>
          <a:ext cx="1177639" cy="1177639"/>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Text" lastClr="000000"/>
              </a:solidFill>
            </a:rPr>
            <a:t>Quality control of Reporting</a:t>
          </a:r>
          <a:endParaRPr lang="en-GB" sz="1300" kern="1200" dirty="0">
            <a:solidFill>
              <a:sysClr val="windowText" lastClr="000000"/>
            </a:solidFill>
          </a:endParaRPr>
        </a:p>
      </dsp:txBody>
      <dsp:txXfrm>
        <a:off x="3577018" y="3016903"/>
        <a:ext cx="832717" cy="832717"/>
      </dsp:txXfrm>
    </dsp:sp>
    <dsp:sp modelId="{4EE3A0FA-FDA8-4FF4-92EA-809D7A7EA12C}">
      <dsp:nvSpPr>
        <dsp:cNvPr id="0" name=""/>
        <dsp:cNvSpPr/>
      </dsp:nvSpPr>
      <dsp:spPr>
        <a:xfrm>
          <a:off x="1603347" y="2844442"/>
          <a:ext cx="1177639" cy="1177639"/>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Query/ analytics of IMS</a:t>
          </a:r>
          <a:endParaRPr lang="en-GB" sz="1300" kern="1200" dirty="0"/>
        </a:p>
      </dsp:txBody>
      <dsp:txXfrm>
        <a:off x="1775808" y="3016903"/>
        <a:ext cx="832717" cy="832717"/>
      </dsp:txXfrm>
    </dsp:sp>
    <dsp:sp modelId="{1DC8FEF3-F71B-47AB-B100-0EB16B07C70B}">
      <dsp:nvSpPr>
        <dsp:cNvPr id="0" name=""/>
        <dsp:cNvSpPr/>
      </dsp:nvSpPr>
      <dsp:spPr>
        <a:xfrm>
          <a:off x="1046743" y="1131390"/>
          <a:ext cx="1177639" cy="1177639"/>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EORE Chatbots</a:t>
          </a:r>
          <a:endParaRPr lang="en-GB" sz="1300" kern="1200" dirty="0"/>
        </a:p>
      </dsp:txBody>
      <dsp:txXfrm>
        <a:off x="1219204" y="1303851"/>
        <a:ext cx="832717" cy="83271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C17B1C-1839-43F5-A89C-95950096C9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C47913-E123-4DB9-A252-8672B24765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E47DE-0145-4987-8C14-B053406DDAF7}" type="datetimeFigureOut">
              <a:rPr lang="en-US" smtClean="0"/>
              <a:t>03/31/2025</a:t>
            </a:fld>
            <a:endParaRPr lang="en-US"/>
          </a:p>
        </p:txBody>
      </p:sp>
      <p:sp>
        <p:nvSpPr>
          <p:cNvPr id="4" name="Footer Placeholder 3">
            <a:extLst>
              <a:ext uri="{FF2B5EF4-FFF2-40B4-BE49-F238E27FC236}">
                <a16:creationId xmlns:a16="http://schemas.microsoft.com/office/drawing/2014/main" id="{D8A582C5-F56D-450F-BA30-78A26E391B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A2E218-9D03-49A9-A720-96CDF55FB7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2119CA-E033-4352-A4F7-B8AC16473913}" type="slidenum">
              <a:rPr lang="en-US" smtClean="0"/>
              <a:t>‹#›</a:t>
            </a:fld>
            <a:endParaRPr lang="en-US"/>
          </a:p>
        </p:txBody>
      </p:sp>
    </p:spTree>
    <p:extLst>
      <p:ext uri="{BB962C8B-B14F-4D97-AF65-F5344CB8AC3E}">
        <p14:creationId xmlns:p14="http://schemas.microsoft.com/office/powerpoint/2010/main" val="2952465136"/>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02982-CA03-470A-838F-2BCC14F9CDAD}" type="datetimeFigureOut">
              <a:rPr lang="en-US" smtClean="0"/>
              <a:t>03/31/2025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FEC63-25B8-4A2A-AA24-0D4029C6B639}" type="slidenum">
              <a:rPr lang="en-US" smtClean="0"/>
              <a:t>‹#›</a:t>
            </a:fld>
            <a:endParaRPr lang="en-US"/>
          </a:p>
        </p:txBody>
      </p:sp>
    </p:spTree>
    <p:extLst>
      <p:ext uri="{BB962C8B-B14F-4D97-AF65-F5344CB8AC3E}">
        <p14:creationId xmlns:p14="http://schemas.microsoft.com/office/powerpoint/2010/main" val="88685870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30809410@N04/2961204803" TargetMode="External"/><Relationship Id="rId7" Type="http://schemas.openxmlformats.org/officeDocument/2006/relationships/hyperlink" Target="https://www.flickr.com/photos/30004392@N04"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flickr.com/photos/30004392@N04/8717969895" TargetMode="External"/><Relationship Id="rId5" Type="http://schemas.openxmlformats.org/officeDocument/2006/relationships/hyperlink" Target="https://creativecommons.org/licenses/by/2.0/?ref=openverse" TargetMode="External"/><Relationship Id="rId4" Type="http://schemas.openxmlformats.org/officeDocument/2006/relationships/hyperlink" Target="https://www.flickr.com/photos/30809410@N0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FEC63-25B8-4A2A-AA24-0D4029C6B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92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5108-0F85-E470-C286-2121B06BA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F4648-C829-7381-6416-803214FFF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CF406-6234-82A7-613D-F833E138CA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oter Placeholder 3">
            <a:extLst>
              <a:ext uri="{FF2B5EF4-FFF2-40B4-BE49-F238E27FC236}">
                <a16:creationId xmlns:a16="http://schemas.microsoft.com/office/drawing/2014/main" id="{AFE833B5-A245-6B34-5CC3-53FC28F71A5C}"/>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24BF180-EBE0-09D3-6B1B-D6294C42E11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FEC63-25B8-4A2A-AA24-0D4029C6B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89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05007-09A1-3D3C-44C7-DAF38C935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26F13-AFFC-A101-5A70-E2244AECD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34FA9A-C993-4FA3-F665-6983AD46897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As was noted and as we witness almost daily, innovation already emerges within the field of mine action and ammunition management, regardless of the present conceptual considerations. However, we also witness considerable challenges to “successful” innovation. During the 2023 GICHD Innovation Conference some of these challenges have been described and highlighted: </a:t>
            </a:r>
            <a:r>
              <a:rPr lang="en-US" sz="1600" i="1" dirty="0">
                <a:effectLst/>
                <a:latin typeface="Times New Roman" panose="02020603050405020304" pitchFamily="18" charset="0"/>
                <a:ea typeface="Times New Roman" panose="02020603050405020304" pitchFamily="18" charset="0"/>
              </a:rPr>
              <a:t>silver bullet</a:t>
            </a:r>
            <a:r>
              <a:rPr lang="en-US" sz="1600" dirty="0">
                <a:effectLst/>
                <a:latin typeface="Times New Roman" panose="02020603050405020304" pitchFamily="18" charset="0"/>
                <a:ea typeface="Times New Roman" panose="02020603050405020304" pitchFamily="18" charset="0"/>
              </a:rPr>
              <a:t> bias, insufficient needs-based approaches, lacking collaboration and common legal/regulatory basis, reduced cost-effectiveness and limited funding and resistance to change. It is unsurprising to find a very strong co-relation between these and those identified in other Humanitarian Innovation systems. </a:t>
            </a:r>
            <a:endParaRPr lang="en-US" dirty="0"/>
          </a:p>
          <a:p>
            <a:endParaRPr lang="en-GB" dirty="0"/>
          </a:p>
        </p:txBody>
      </p:sp>
      <p:sp>
        <p:nvSpPr>
          <p:cNvPr id="4" name="Footer Placeholder 3">
            <a:extLst>
              <a:ext uri="{FF2B5EF4-FFF2-40B4-BE49-F238E27FC236}">
                <a16:creationId xmlns:a16="http://schemas.microsoft.com/office/drawing/2014/main" id="{EF18436D-2A6F-E5B8-693D-641FB0FD2380}"/>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EF63E5C8-A17D-606A-4199-AA89693C5197}"/>
              </a:ext>
            </a:extLst>
          </p:cNvPr>
          <p:cNvSpPr>
            <a:spLocks noGrp="1"/>
          </p:cNvSpPr>
          <p:nvPr>
            <p:ph type="sldNum" sz="quarter" idx="5"/>
          </p:nvPr>
        </p:nvSpPr>
        <p:spPr/>
        <p:txBody>
          <a:bodyPr/>
          <a:lstStyle/>
          <a:p>
            <a:fld id="{42BFEC63-25B8-4A2A-AA24-0D4029C6B639}" type="slidenum">
              <a:rPr lang="en-US" smtClean="0"/>
              <a:t>11</a:t>
            </a:fld>
            <a:endParaRPr lang="en-US"/>
          </a:p>
        </p:txBody>
      </p:sp>
    </p:spTree>
    <p:extLst>
      <p:ext uri="{BB962C8B-B14F-4D97-AF65-F5344CB8AC3E}">
        <p14:creationId xmlns:p14="http://schemas.microsoft.com/office/powerpoint/2010/main" val="386197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Pedro. </a:t>
            </a:r>
          </a:p>
          <a:p>
            <a:r>
              <a:rPr lang="en-US" dirty="0"/>
              <a:t>Straight out of the ISO, to generically frame what innovation is.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2BFEC63-25B8-4A2A-AA24-0D4029C6B639}" type="slidenum">
              <a:rPr lang="en-US" smtClean="0"/>
              <a:t>12</a:t>
            </a:fld>
            <a:endParaRPr lang="en-US"/>
          </a:p>
        </p:txBody>
      </p:sp>
    </p:spTree>
    <p:extLst>
      <p:ext uri="{BB962C8B-B14F-4D97-AF65-F5344CB8AC3E}">
        <p14:creationId xmlns:p14="http://schemas.microsoft.com/office/powerpoint/2010/main" val="79935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2647-4EBF-C25D-4038-3F971BAF7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A7F32-6FF9-74C5-73E9-D5A83F5EC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8BF0F-B9E7-1162-4230-9B2D35B007A1}"/>
              </a:ext>
            </a:extLst>
          </p:cNvPr>
          <p:cNvSpPr>
            <a:spLocks noGrp="1"/>
          </p:cNvSpPr>
          <p:nvPr>
            <p:ph type="body" idx="1"/>
          </p:nvPr>
        </p:nvSpPr>
        <p:spPr/>
        <p:txBody>
          <a:bodyPr/>
          <a:lstStyle/>
          <a:p>
            <a:r>
              <a:rPr lang="en-US" dirty="0"/>
              <a:t>Pedro.</a:t>
            </a:r>
          </a:p>
          <a:p>
            <a:r>
              <a:rPr lang="en-US" dirty="0"/>
              <a:t>Evidence shows that the emergence of Innovation can be better understood as an outcome of an Innovation System. </a:t>
            </a:r>
          </a:p>
          <a:p>
            <a:pPr marL="282635" indent="-282635" defTabSz="452217">
              <a:buFont typeface="Arial" panose="020B0604020202020204" pitchFamily="34" charset="0"/>
              <a:buChar char="•"/>
              <a:defRPr/>
            </a:pPr>
            <a:r>
              <a:rPr lang="en-US" sz="1600" dirty="0">
                <a:solidFill>
                  <a:prstClr val="black"/>
                </a:solidFill>
                <a:latin typeface="Arial"/>
              </a:rPr>
              <a:t>Comprised of numerous </a:t>
            </a:r>
            <a:r>
              <a:rPr lang="en-US" sz="1600" b="1" dirty="0">
                <a:solidFill>
                  <a:prstClr val="black"/>
                </a:solidFill>
                <a:latin typeface="Arial"/>
              </a:rPr>
              <a:t>building blocks </a:t>
            </a:r>
            <a:r>
              <a:rPr lang="en-US" sz="1600" dirty="0">
                <a:solidFill>
                  <a:prstClr val="black"/>
                </a:solidFill>
                <a:latin typeface="Arial"/>
              </a:rPr>
              <a:t>requiring constant interaction to find suitable collaboration mechanisms and enable relevant outcomes</a:t>
            </a:r>
          </a:p>
          <a:p>
            <a:pPr marL="282635" indent="-282635" defTabSz="452217">
              <a:buFont typeface="Arial" panose="020B0604020202020204" pitchFamily="34" charset="0"/>
              <a:buChar char="•"/>
              <a:defRPr/>
            </a:pPr>
            <a:r>
              <a:rPr lang="en-US" sz="1600" dirty="0">
                <a:solidFill>
                  <a:prstClr val="black"/>
                </a:solidFill>
                <a:latin typeface="Arial"/>
              </a:rPr>
              <a:t>System approach &amp; mapping of building blocks </a:t>
            </a:r>
            <a:r>
              <a:rPr lang="en-US" sz="1600" dirty="0">
                <a:solidFill>
                  <a:prstClr val="black"/>
                </a:solidFill>
                <a:latin typeface="Arial"/>
                <a:sym typeface="Wingdings" panose="05000000000000000000" pitchFamily="2" charset="2"/>
              </a:rPr>
              <a:t> serves as </a:t>
            </a:r>
            <a:r>
              <a:rPr lang="en-US" sz="1600" b="1" dirty="0">
                <a:solidFill>
                  <a:prstClr val="black"/>
                </a:solidFill>
                <a:latin typeface="Arial"/>
                <a:sym typeface="Wingdings" panose="05000000000000000000" pitchFamily="2" charset="2"/>
              </a:rPr>
              <a:t>framework of analysis </a:t>
            </a:r>
            <a:r>
              <a:rPr lang="en-US" sz="1600" dirty="0">
                <a:solidFill>
                  <a:prstClr val="black"/>
                </a:solidFill>
                <a:latin typeface="Arial"/>
                <a:sym typeface="Wingdings" panose="05000000000000000000" pitchFamily="2" charset="2"/>
              </a:rPr>
              <a:t>&amp; facilitates identification and treatment of gaps and/or bottlenecks</a:t>
            </a:r>
            <a:endParaRPr lang="en-US" sz="1600" dirty="0">
              <a:solidFill>
                <a:prstClr val="black"/>
              </a:solidFill>
              <a:latin typeface="Arial"/>
            </a:endParaRPr>
          </a:p>
          <a:p>
            <a:r>
              <a:rPr lang="fr-CH" dirty="0" err="1"/>
              <a:t>Descibe</a:t>
            </a:r>
            <a:r>
              <a:rPr lang="fr-CH" dirty="0"/>
              <a:t> </a:t>
            </a:r>
            <a:r>
              <a:rPr lang="fr-CH" dirty="0" err="1"/>
              <a:t>briefly</a:t>
            </a:r>
            <a:r>
              <a:rPr lang="fr-CH" dirty="0"/>
              <a:t> </a:t>
            </a:r>
            <a:r>
              <a:rPr lang="fr-CH" dirty="0" err="1"/>
              <a:t>some</a:t>
            </a:r>
            <a:r>
              <a:rPr lang="fr-CH" dirty="0"/>
              <a:t> of the </a:t>
            </a:r>
            <a:r>
              <a:rPr lang="fr-CH" dirty="0" err="1"/>
              <a:t>features</a:t>
            </a:r>
            <a:r>
              <a:rPr lang="fr-CH" dirty="0"/>
              <a:t> of an innovation system. Open, </a:t>
            </a:r>
            <a:r>
              <a:rPr lang="fr-CH" dirty="0" err="1"/>
              <a:t>dynamic</a:t>
            </a:r>
            <a:r>
              <a:rPr lang="fr-CH" dirty="0"/>
              <a:t> and adaptative. </a:t>
            </a:r>
            <a:r>
              <a:rPr lang="fr-CH" dirty="0" err="1"/>
              <a:t>Provide</a:t>
            </a:r>
            <a:r>
              <a:rPr lang="fr-CH" dirty="0"/>
              <a:t> a couple of </a:t>
            </a:r>
            <a:r>
              <a:rPr lang="fr-CH" dirty="0" err="1"/>
              <a:t>examples</a:t>
            </a:r>
            <a:r>
              <a:rPr lang="fr-CH" dirty="0"/>
              <a:t> of the </a:t>
            </a:r>
            <a:r>
              <a:rPr lang="fr-CH" dirty="0" err="1"/>
              <a:t>dynamics</a:t>
            </a:r>
            <a:r>
              <a:rPr lang="fr-CH" dirty="0"/>
              <a:t> in MA and or AM. </a:t>
            </a:r>
          </a:p>
          <a:p>
            <a:r>
              <a:rPr lang="fr-CH" dirty="0" err="1"/>
              <a:t>Refer</a:t>
            </a:r>
            <a:r>
              <a:rPr lang="fr-CH" dirty="0"/>
              <a:t> to the </a:t>
            </a:r>
            <a:r>
              <a:rPr lang="fr-CH" dirty="0" err="1"/>
              <a:t>shortcomings</a:t>
            </a:r>
            <a:r>
              <a:rPr lang="fr-CH" dirty="0"/>
              <a:t> </a:t>
            </a:r>
            <a:r>
              <a:rPr lang="fr-CH" dirty="0" err="1"/>
              <a:t>mentioned</a:t>
            </a:r>
            <a:r>
              <a:rPr lang="fr-CH" dirty="0"/>
              <a:t> in slide 3 to </a:t>
            </a:r>
            <a:r>
              <a:rPr lang="fr-CH" dirty="0" err="1"/>
              <a:t>link</a:t>
            </a:r>
            <a:r>
              <a:rPr lang="fr-CH" dirty="0"/>
              <a:t> to </a:t>
            </a:r>
            <a:r>
              <a:rPr lang="fr-CH" dirty="0" err="1"/>
              <a:t>what</a:t>
            </a:r>
            <a:r>
              <a:rPr lang="fr-CH" dirty="0"/>
              <a:t> a possible fix – an Innovation Hub.</a:t>
            </a:r>
          </a:p>
          <a:p>
            <a:endParaRPr lang="fr-CH" dirty="0"/>
          </a:p>
          <a:p>
            <a:endParaRPr lang="en-GB" dirty="0"/>
          </a:p>
        </p:txBody>
      </p:sp>
      <p:sp>
        <p:nvSpPr>
          <p:cNvPr id="4" name="Footer Placeholder 3">
            <a:extLst>
              <a:ext uri="{FF2B5EF4-FFF2-40B4-BE49-F238E27FC236}">
                <a16:creationId xmlns:a16="http://schemas.microsoft.com/office/drawing/2014/main" id="{CF6AFF99-30A6-D2C0-AE88-51080174374C}"/>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030F910E-3397-3DCE-F797-B8A03D098DF3}"/>
              </a:ext>
            </a:extLst>
          </p:cNvPr>
          <p:cNvSpPr>
            <a:spLocks noGrp="1"/>
          </p:cNvSpPr>
          <p:nvPr>
            <p:ph type="sldNum" sz="quarter" idx="5"/>
          </p:nvPr>
        </p:nvSpPr>
        <p:spPr/>
        <p:txBody>
          <a:bodyPr/>
          <a:lstStyle/>
          <a:p>
            <a:fld id="{42BFEC63-25B8-4A2A-AA24-0D4029C6B639}" type="slidenum">
              <a:rPr lang="en-US" smtClean="0"/>
              <a:t>13</a:t>
            </a:fld>
            <a:endParaRPr lang="en-US"/>
          </a:p>
        </p:txBody>
      </p:sp>
    </p:spTree>
    <p:extLst>
      <p:ext uri="{BB962C8B-B14F-4D97-AF65-F5344CB8AC3E}">
        <p14:creationId xmlns:p14="http://schemas.microsoft.com/office/powerpoint/2010/main" val="35172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0094A-FF63-6C98-738B-6DFC23BA8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0FE8A-E40E-993A-A944-67EC50D4E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37A34-105E-0057-38D6-8D3309DF35E7}"/>
              </a:ext>
            </a:extLst>
          </p:cNvPr>
          <p:cNvSpPr>
            <a:spLocks noGrp="1"/>
          </p:cNvSpPr>
          <p:nvPr>
            <p:ph type="body" idx="1"/>
          </p:nvPr>
        </p:nvSpPr>
        <p:spPr/>
        <p:txBody>
          <a:bodyPr/>
          <a:lstStyle/>
          <a:p>
            <a:r>
              <a:rPr lang="en-US" dirty="0"/>
              <a:t>Shape resembles an enzyme, </a:t>
            </a:r>
            <a:r>
              <a:rPr lang="en-US" b="0" i="0" dirty="0">
                <a:solidFill>
                  <a:srgbClr val="040C28"/>
                </a:solidFill>
                <a:effectLst/>
                <a:latin typeface="Google Sans"/>
              </a:rPr>
              <a:t>proteins that help speed up metabolism, or the chemical reactions in our bodies.</a:t>
            </a:r>
          </a:p>
          <a:p>
            <a:r>
              <a:rPr lang="en-US" b="0" i="0" dirty="0">
                <a:solidFill>
                  <a:srgbClr val="040C28"/>
                </a:solidFill>
                <a:effectLst/>
                <a:latin typeface="Google Sans"/>
              </a:rPr>
              <a:t>Innovation hub should have a similar effect on the Innovation System. It’s three main lines of activity are </a:t>
            </a:r>
            <a:r>
              <a:rPr lang="en-US" b="0" i="0" dirty="0" err="1">
                <a:solidFill>
                  <a:srgbClr val="040C28"/>
                </a:solidFill>
                <a:effectLst/>
                <a:latin typeface="Google Sans"/>
              </a:rPr>
              <a:t>multishaped</a:t>
            </a:r>
            <a:r>
              <a:rPr lang="en-US" b="0" i="0" dirty="0">
                <a:solidFill>
                  <a:srgbClr val="040C28"/>
                </a:solidFill>
                <a:effectLst/>
                <a:latin typeface="Google Sans"/>
              </a:rPr>
              <a:t>, as they need to find the right fit to the varied stakeholders/connections in the system, requiring support. No single solutions fits all. Innovation Hubs are also known as Innovation accelerators, incubators, boosters, forums, etc.</a:t>
            </a:r>
          </a:p>
          <a:p>
            <a:r>
              <a:rPr lang="en-US" b="0" i="0" dirty="0">
                <a:solidFill>
                  <a:srgbClr val="040C28"/>
                </a:solidFill>
                <a:effectLst/>
                <a:latin typeface="Google Sans"/>
              </a:rPr>
              <a:t>Explain what it each component does, using next slide and return to use the scheme to explain in more detail how the elements can address the shortcomings of slide 3.</a:t>
            </a:r>
            <a:endParaRPr lang="fr-CH" dirty="0"/>
          </a:p>
        </p:txBody>
      </p:sp>
      <p:sp>
        <p:nvSpPr>
          <p:cNvPr id="4" name="Footer Placeholder 3">
            <a:extLst>
              <a:ext uri="{FF2B5EF4-FFF2-40B4-BE49-F238E27FC236}">
                <a16:creationId xmlns:a16="http://schemas.microsoft.com/office/drawing/2014/main" id="{1D8D5DA1-179A-FE70-3A97-1A6F026BAF3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21B0DFD6-9E73-DCAC-CE39-D1D9AF48BA56}"/>
              </a:ext>
            </a:extLst>
          </p:cNvPr>
          <p:cNvSpPr>
            <a:spLocks noGrp="1"/>
          </p:cNvSpPr>
          <p:nvPr>
            <p:ph type="sldNum" sz="quarter" idx="5"/>
          </p:nvPr>
        </p:nvSpPr>
        <p:spPr/>
        <p:txBody>
          <a:bodyPr/>
          <a:lstStyle/>
          <a:p>
            <a:fld id="{42BFEC63-25B8-4A2A-AA24-0D4029C6B639}" type="slidenum">
              <a:rPr lang="en-US" smtClean="0"/>
              <a:t>14</a:t>
            </a:fld>
            <a:endParaRPr lang="en-US"/>
          </a:p>
        </p:txBody>
      </p:sp>
    </p:spTree>
    <p:extLst>
      <p:ext uri="{BB962C8B-B14F-4D97-AF65-F5344CB8AC3E}">
        <p14:creationId xmlns:p14="http://schemas.microsoft.com/office/powerpoint/2010/main" val="572679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focus on the TAG and the Guiding Principles.</a:t>
            </a:r>
          </a:p>
          <a:p>
            <a:r>
              <a:rPr lang="en-US" dirty="0"/>
              <a:t>Over to Armen…</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2BFEC63-25B8-4A2A-AA24-0D4029C6B639}" type="slidenum">
              <a:rPr lang="en-US" smtClean="0"/>
              <a:t>15</a:t>
            </a:fld>
            <a:endParaRPr lang="en-US"/>
          </a:p>
        </p:txBody>
      </p:sp>
    </p:spTree>
    <p:extLst>
      <p:ext uri="{BB962C8B-B14F-4D97-AF65-F5344CB8AC3E}">
        <p14:creationId xmlns:p14="http://schemas.microsoft.com/office/powerpoint/2010/main" val="105231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DE925-3508-770E-F884-911305EB9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7CF21-FA95-7036-4F3E-7E31A05D3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653FC-5F45-58CF-78E8-F69957B5FF9D}"/>
              </a:ext>
            </a:extLst>
          </p:cNvPr>
          <p:cNvSpPr>
            <a:spLocks noGrp="1"/>
          </p:cNvSpPr>
          <p:nvPr>
            <p:ph type="body" idx="1"/>
          </p:nvPr>
        </p:nvSpPr>
        <p:spPr/>
        <p:txBody>
          <a:bodyPr/>
          <a:lstStyle/>
          <a:p>
            <a:r>
              <a:rPr lang="en-US" dirty="0"/>
              <a:t>Pedro.</a:t>
            </a:r>
          </a:p>
          <a:p>
            <a:r>
              <a:rPr lang="en-US" dirty="0"/>
              <a:t>Evidence shows that the emergence of Innovation can be better understood as an outcome of an Innovation System. </a:t>
            </a:r>
          </a:p>
          <a:p>
            <a:pPr marL="282635" indent="-282635" defTabSz="452217">
              <a:buFont typeface="Arial" panose="020B0604020202020204" pitchFamily="34" charset="0"/>
              <a:buChar char="•"/>
              <a:defRPr/>
            </a:pPr>
            <a:r>
              <a:rPr lang="en-US" sz="1600" dirty="0">
                <a:solidFill>
                  <a:prstClr val="black"/>
                </a:solidFill>
                <a:latin typeface="Arial"/>
              </a:rPr>
              <a:t>Comprised of numerous </a:t>
            </a:r>
            <a:r>
              <a:rPr lang="en-US" sz="1600" b="1" dirty="0">
                <a:solidFill>
                  <a:prstClr val="black"/>
                </a:solidFill>
                <a:latin typeface="Arial"/>
              </a:rPr>
              <a:t>building blocks </a:t>
            </a:r>
            <a:r>
              <a:rPr lang="en-US" sz="1600" dirty="0">
                <a:solidFill>
                  <a:prstClr val="black"/>
                </a:solidFill>
                <a:latin typeface="Arial"/>
              </a:rPr>
              <a:t>requiring constant interaction to find suitable collaboration mechanisms and enable relevant outcomes</a:t>
            </a:r>
          </a:p>
          <a:p>
            <a:pPr marL="282635" indent="-282635" defTabSz="452217">
              <a:buFont typeface="Arial" panose="020B0604020202020204" pitchFamily="34" charset="0"/>
              <a:buChar char="•"/>
              <a:defRPr/>
            </a:pPr>
            <a:r>
              <a:rPr lang="en-US" sz="1600" dirty="0">
                <a:solidFill>
                  <a:prstClr val="black"/>
                </a:solidFill>
                <a:latin typeface="Arial"/>
              </a:rPr>
              <a:t>System approach &amp; mapping of building blocks </a:t>
            </a:r>
            <a:r>
              <a:rPr lang="en-US" sz="1600" dirty="0">
                <a:solidFill>
                  <a:prstClr val="black"/>
                </a:solidFill>
                <a:latin typeface="Arial"/>
                <a:sym typeface="Wingdings" panose="05000000000000000000" pitchFamily="2" charset="2"/>
              </a:rPr>
              <a:t> serves as </a:t>
            </a:r>
            <a:r>
              <a:rPr lang="en-US" sz="1600" b="1" dirty="0">
                <a:solidFill>
                  <a:prstClr val="black"/>
                </a:solidFill>
                <a:latin typeface="Arial"/>
                <a:sym typeface="Wingdings" panose="05000000000000000000" pitchFamily="2" charset="2"/>
              </a:rPr>
              <a:t>framework of analysis </a:t>
            </a:r>
            <a:r>
              <a:rPr lang="en-US" sz="1600" dirty="0">
                <a:solidFill>
                  <a:prstClr val="black"/>
                </a:solidFill>
                <a:latin typeface="Arial"/>
                <a:sym typeface="Wingdings" panose="05000000000000000000" pitchFamily="2" charset="2"/>
              </a:rPr>
              <a:t>&amp; facilitates identification and treatment of gaps and/or bottlenecks</a:t>
            </a:r>
            <a:endParaRPr lang="en-US" sz="1600" dirty="0">
              <a:solidFill>
                <a:prstClr val="black"/>
              </a:solidFill>
              <a:latin typeface="Arial"/>
            </a:endParaRPr>
          </a:p>
          <a:p>
            <a:r>
              <a:rPr lang="fr-CH" dirty="0" err="1"/>
              <a:t>Descibe</a:t>
            </a:r>
            <a:r>
              <a:rPr lang="fr-CH" dirty="0"/>
              <a:t> </a:t>
            </a:r>
            <a:r>
              <a:rPr lang="fr-CH" dirty="0" err="1"/>
              <a:t>briefly</a:t>
            </a:r>
            <a:r>
              <a:rPr lang="fr-CH" dirty="0"/>
              <a:t> </a:t>
            </a:r>
            <a:r>
              <a:rPr lang="fr-CH" dirty="0" err="1"/>
              <a:t>some</a:t>
            </a:r>
            <a:r>
              <a:rPr lang="fr-CH" dirty="0"/>
              <a:t> of the </a:t>
            </a:r>
            <a:r>
              <a:rPr lang="fr-CH" dirty="0" err="1"/>
              <a:t>features</a:t>
            </a:r>
            <a:r>
              <a:rPr lang="fr-CH" dirty="0"/>
              <a:t> of an innovation system. Open, </a:t>
            </a:r>
            <a:r>
              <a:rPr lang="fr-CH" dirty="0" err="1"/>
              <a:t>dynamic</a:t>
            </a:r>
            <a:r>
              <a:rPr lang="fr-CH" dirty="0"/>
              <a:t> and adaptative. </a:t>
            </a:r>
            <a:r>
              <a:rPr lang="fr-CH" dirty="0" err="1"/>
              <a:t>Provide</a:t>
            </a:r>
            <a:r>
              <a:rPr lang="fr-CH" dirty="0"/>
              <a:t> a couple of </a:t>
            </a:r>
            <a:r>
              <a:rPr lang="fr-CH" dirty="0" err="1"/>
              <a:t>examples</a:t>
            </a:r>
            <a:r>
              <a:rPr lang="fr-CH" dirty="0"/>
              <a:t> of the </a:t>
            </a:r>
            <a:r>
              <a:rPr lang="fr-CH" dirty="0" err="1"/>
              <a:t>dynamics</a:t>
            </a:r>
            <a:r>
              <a:rPr lang="fr-CH" dirty="0"/>
              <a:t> in MA and or AM. </a:t>
            </a:r>
          </a:p>
          <a:p>
            <a:r>
              <a:rPr lang="fr-CH" dirty="0" err="1"/>
              <a:t>Refer</a:t>
            </a:r>
            <a:r>
              <a:rPr lang="fr-CH" dirty="0"/>
              <a:t> to the </a:t>
            </a:r>
            <a:r>
              <a:rPr lang="fr-CH" dirty="0" err="1"/>
              <a:t>shortcomings</a:t>
            </a:r>
            <a:r>
              <a:rPr lang="fr-CH" dirty="0"/>
              <a:t> </a:t>
            </a:r>
            <a:r>
              <a:rPr lang="fr-CH" dirty="0" err="1"/>
              <a:t>mentioned</a:t>
            </a:r>
            <a:r>
              <a:rPr lang="fr-CH" dirty="0"/>
              <a:t> in slide 3 to </a:t>
            </a:r>
            <a:r>
              <a:rPr lang="fr-CH" dirty="0" err="1"/>
              <a:t>link</a:t>
            </a:r>
            <a:r>
              <a:rPr lang="fr-CH" dirty="0"/>
              <a:t> to </a:t>
            </a:r>
            <a:r>
              <a:rPr lang="fr-CH" dirty="0" err="1"/>
              <a:t>what</a:t>
            </a:r>
            <a:r>
              <a:rPr lang="fr-CH" dirty="0"/>
              <a:t> a possible fix – an Innovation Hub.</a:t>
            </a:r>
          </a:p>
          <a:p>
            <a:endParaRPr lang="fr-CH" dirty="0"/>
          </a:p>
          <a:p>
            <a:endParaRPr lang="en-GB" dirty="0"/>
          </a:p>
        </p:txBody>
      </p:sp>
      <p:sp>
        <p:nvSpPr>
          <p:cNvPr id="4" name="Footer Placeholder 3">
            <a:extLst>
              <a:ext uri="{FF2B5EF4-FFF2-40B4-BE49-F238E27FC236}">
                <a16:creationId xmlns:a16="http://schemas.microsoft.com/office/drawing/2014/main" id="{46A73B84-AA78-1648-3C72-3231176C9D3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F733BF44-5094-A6A9-B058-02442857DB76}"/>
              </a:ext>
            </a:extLst>
          </p:cNvPr>
          <p:cNvSpPr>
            <a:spLocks noGrp="1"/>
          </p:cNvSpPr>
          <p:nvPr>
            <p:ph type="sldNum" sz="quarter" idx="5"/>
          </p:nvPr>
        </p:nvSpPr>
        <p:spPr/>
        <p:txBody>
          <a:bodyPr/>
          <a:lstStyle/>
          <a:p>
            <a:fld id="{42BFEC63-25B8-4A2A-AA24-0D4029C6B639}" type="slidenum">
              <a:rPr lang="en-US" smtClean="0"/>
              <a:t>16</a:t>
            </a:fld>
            <a:endParaRPr lang="en-US"/>
          </a:p>
        </p:txBody>
      </p:sp>
    </p:spTree>
    <p:extLst>
      <p:ext uri="{BB962C8B-B14F-4D97-AF65-F5344CB8AC3E}">
        <p14:creationId xmlns:p14="http://schemas.microsoft.com/office/powerpoint/2010/main" val="265730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BB62A-54CE-C42B-C62D-97198480C2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895C7-AFA5-74CB-D463-F66715B66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212A2A-4CE1-29B1-489B-A52CCEF9F838}"/>
              </a:ext>
            </a:extLst>
          </p:cNvPr>
          <p:cNvSpPr>
            <a:spLocks noGrp="1"/>
          </p:cNvSpPr>
          <p:nvPr>
            <p:ph type="body" idx="1"/>
          </p:nvPr>
        </p:nvSpPr>
        <p:spPr/>
        <p:txBody>
          <a:bodyPr/>
          <a:lstStyle/>
          <a:p>
            <a:pPr marL="0" indent="0" algn="l">
              <a:spcBef>
                <a:spcPts val="400"/>
              </a:spcBef>
              <a:buNone/>
            </a:pPr>
            <a:r>
              <a:rPr lang="en-GB" sz="1600" b="1" dirty="0">
                <a:latin typeface="+mj-lt"/>
                <a:ea typeface="MS PGothic" panose="020B0600070205080204" pitchFamily="34" charset="-128"/>
                <a:cs typeface="Bookman Old Style" panose="02050604050505020204" pitchFamily="18" charset="0"/>
              </a:rPr>
              <a:t>Evidence-based Approach:</a:t>
            </a:r>
            <a:r>
              <a:rPr lang="en-GB" sz="1600" dirty="0">
                <a:latin typeface="+mj-lt"/>
                <a:ea typeface="MS PGothic" panose="020B0600070205080204" pitchFamily="34" charset="-128"/>
                <a:cs typeface="Bookman Old Style" panose="02050604050505020204" pitchFamily="18" charset="0"/>
              </a:rPr>
              <a:t> </a:t>
            </a:r>
          </a:p>
          <a:p>
            <a:pPr marL="0" indent="0" algn="l">
              <a:spcBef>
                <a:spcPts val="400"/>
              </a:spcBef>
              <a:buNone/>
            </a:pPr>
            <a:r>
              <a:rPr lang="en-GB" sz="1600" dirty="0">
                <a:latin typeface="+mj-lt"/>
                <a:ea typeface="MS PGothic" panose="020B0600070205080204" pitchFamily="34" charset="-128"/>
                <a:cs typeface="Bookman Old Style" panose="02050604050505020204" pitchFamily="18" charset="0"/>
              </a:rPr>
              <a:t>The true value of innovation lies in its relevance and impact on the specific needs of EORR. Success hinges on the willingness to engage with difficult questions, actively listen to stakeholders, and genuinely understand their needs and context. This approach ensures research and technology efforts are directly aligned with real-world requirements, guiding problem-solving in a focused and effective manner.</a:t>
            </a:r>
            <a:endParaRPr lang="en-US" sz="1600" dirty="0">
              <a:latin typeface="+mj-lt"/>
              <a:ea typeface="MS PGothic" panose="020B0600070205080204" pitchFamily="34" charset="-128"/>
              <a:cs typeface="Bookman Old Style" panose="02050604050505020204" pitchFamily="18" charset="0"/>
            </a:endParaRPr>
          </a:p>
          <a:p>
            <a:pPr algn="l"/>
            <a:r>
              <a:rPr lang="en-GB" dirty="0"/>
              <a:t>——</a:t>
            </a:r>
          </a:p>
          <a:p>
            <a:pPr marL="0" indent="0" algn="l">
              <a:spcBef>
                <a:spcPts val="400"/>
              </a:spcBef>
              <a:buNone/>
            </a:pPr>
            <a:r>
              <a:rPr lang="en-GB" sz="1600" b="1" dirty="0">
                <a:latin typeface="+mj-lt"/>
                <a:ea typeface="MS PGothic" panose="020B0600070205080204" pitchFamily="34" charset="-128"/>
                <a:cs typeface="Bookman Old Style" panose="02050604050505020204" pitchFamily="18" charset="0"/>
              </a:rPr>
              <a:t>Networked Collaboration:</a:t>
            </a:r>
            <a:r>
              <a:rPr lang="en-GB" sz="1600" dirty="0">
                <a:latin typeface="+mj-lt"/>
                <a:ea typeface="MS PGothic" panose="020B0600070205080204" pitchFamily="34" charset="-128"/>
                <a:cs typeface="Bookman Old Style" panose="02050604050505020204" pitchFamily="18" charset="0"/>
              </a:rPr>
              <a:t> </a:t>
            </a:r>
          </a:p>
          <a:p>
            <a:pPr marL="0" indent="0" algn="l">
              <a:spcBef>
                <a:spcPts val="400"/>
              </a:spcBef>
              <a:buNone/>
            </a:pPr>
            <a:r>
              <a:rPr lang="en-GB" sz="1600" dirty="0">
                <a:latin typeface="+mj-lt"/>
                <a:ea typeface="MS PGothic" panose="020B0600070205080204" pitchFamily="34" charset="-128"/>
                <a:cs typeface="Bookman Old Style" panose="02050604050505020204" pitchFamily="18" charset="0"/>
              </a:rPr>
              <a:t>The strength of an innovation system is measured by the quality, quantity, and stability of its connections. Enhancing the network involves strengthening ties between national EORR initiatives and international organizations, as well as linking with other innovation platforms. This global and regional cooperation facilitates knowledge sharing, encourages specialization within the network, and reduces overlapping efforts. Moreover, learning from sectors that have successfully implemented innovative solutions enriches the system with proven methodologies and technologies.</a:t>
            </a:r>
            <a:endParaRPr lang="en-US" sz="1600" dirty="0">
              <a:latin typeface="+mj-lt"/>
              <a:ea typeface="MS PGothic" panose="020B0600070205080204" pitchFamily="34" charset="-128"/>
              <a:cs typeface="Bookman Old Style" panose="02050604050505020204" pitchFamily="18" charset="0"/>
            </a:endParaRPr>
          </a:p>
          <a:p>
            <a:pPr algn="l"/>
            <a:r>
              <a:rPr lang="en-GB" dirty="0"/>
              <a:t>——</a:t>
            </a:r>
          </a:p>
          <a:p>
            <a:pPr marL="0" indent="0" algn="l">
              <a:spcBef>
                <a:spcPts val="400"/>
              </a:spcBef>
              <a:buNone/>
            </a:pPr>
            <a:r>
              <a:rPr lang="en-GB" sz="1600" b="1" dirty="0">
                <a:latin typeface="+mj-lt"/>
                <a:ea typeface="MS PGothic" panose="020B0600070205080204" pitchFamily="34" charset="-128"/>
                <a:cs typeface="Bookman Old Style" panose="02050604050505020204" pitchFamily="18" charset="0"/>
              </a:rPr>
              <a:t>Inclusiveness:</a:t>
            </a:r>
          </a:p>
          <a:p>
            <a:pPr marL="0" indent="0" algn="l">
              <a:spcBef>
                <a:spcPts val="400"/>
              </a:spcBef>
              <a:buNone/>
            </a:pPr>
            <a:r>
              <a:rPr lang="en-GB" sz="1600" dirty="0">
                <a:latin typeface="+mj-lt"/>
                <a:ea typeface="MS PGothic" panose="020B0600070205080204" pitchFamily="34" charset="-128"/>
                <a:cs typeface="Bookman Old Style" panose="02050604050505020204" pitchFamily="18" charset="0"/>
              </a:rPr>
              <a:t>Innovation thrives in environments that welcome diverse perspectives and expertise. By organizing open forums with varied representation, the Hub creates opportunities for knowledge exchange and collaboration across disciplines. Extending activities beyond Geneva through local organizations ensures broader access to innovations and expertise, making them more available to different regional contexts.</a:t>
            </a:r>
            <a:endParaRPr lang="en-US" sz="1600" dirty="0">
              <a:latin typeface="+mj-lt"/>
              <a:ea typeface="MS PGothic" panose="020B0600070205080204" pitchFamily="34" charset="-128"/>
              <a:cs typeface="Bookman Old Style" panose="02050604050505020204" pitchFamily="18" charset="0"/>
            </a:endParaRPr>
          </a:p>
          <a:p>
            <a:pPr algn="l"/>
            <a:r>
              <a:rPr lang="en-GB" dirty="0"/>
              <a:t>——</a:t>
            </a:r>
          </a:p>
          <a:p>
            <a:pPr marL="0" indent="0" algn="l">
              <a:spcBef>
                <a:spcPts val="400"/>
              </a:spcBef>
              <a:buNone/>
            </a:pPr>
            <a:r>
              <a:rPr lang="en-GB" sz="1600" b="1" dirty="0">
                <a:latin typeface="+mj-lt"/>
              </a:rPr>
              <a:t>Beyond Technology: </a:t>
            </a:r>
          </a:p>
          <a:p>
            <a:pPr marL="0" indent="0" algn="l">
              <a:spcBef>
                <a:spcPts val="400"/>
              </a:spcBef>
              <a:buNone/>
            </a:pPr>
            <a:r>
              <a:rPr lang="en-GB" sz="1600" dirty="0">
                <a:latin typeface="+mj-lt"/>
              </a:rPr>
              <a:t>While technological advances are crucial drivers of innovation, they are not standalone solutions to complex problems. The development and adaptation of methodologies and standards are equally important and must proceed in tandem with technological advances. In some cases, new methodologies themselves may represent groundbreaking innovations. The EORR Innovation Hub is dedicated to supporting a holistic view of innovation, recognizing the importance of both technology and methodology in solving real-world challenges.</a:t>
            </a:r>
          </a:p>
          <a:p>
            <a:pPr algn="l"/>
            <a:endParaRPr lang="en-GB" dirty="0"/>
          </a:p>
        </p:txBody>
      </p:sp>
      <p:sp>
        <p:nvSpPr>
          <p:cNvPr id="4" name="Footer Placeholder 3">
            <a:extLst>
              <a:ext uri="{FF2B5EF4-FFF2-40B4-BE49-F238E27FC236}">
                <a16:creationId xmlns:a16="http://schemas.microsoft.com/office/drawing/2014/main" id="{F9AEF68E-AB8F-09F1-EB98-1DC6D8C4459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8471A00F-922C-A569-1423-BAF6C9EA9CC2}"/>
              </a:ext>
            </a:extLst>
          </p:cNvPr>
          <p:cNvSpPr>
            <a:spLocks noGrp="1"/>
          </p:cNvSpPr>
          <p:nvPr>
            <p:ph type="sldNum" sz="quarter" idx="5"/>
          </p:nvPr>
        </p:nvSpPr>
        <p:spPr/>
        <p:txBody>
          <a:bodyPr/>
          <a:lstStyle/>
          <a:p>
            <a:fld id="{42BFEC63-25B8-4A2A-AA24-0D4029C6B639}" type="slidenum">
              <a:rPr lang="en-US" smtClean="0"/>
              <a:t>17</a:t>
            </a:fld>
            <a:endParaRPr lang="en-US"/>
          </a:p>
        </p:txBody>
      </p:sp>
    </p:spTree>
    <p:extLst>
      <p:ext uri="{BB962C8B-B14F-4D97-AF65-F5344CB8AC3E}">
        <p14:creationId xmlns:p14="http://schemas.microsoft.com/office/powerpoint/2010/main" val="270854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Rationale: </a:t>
            </a:r>
            <a:r>
              <a:rPr lang="en-US" dirty="0"/>
              <a:t>The GICHD Innovation Award is designed to promote, recognize and honor creative solutions to continually improve efficiency, effectiveness and safety in EO risk reduction. By connecting innovative thinking with real-world applications, it fosters a culture of innovation and drives measurable improvements in the field. </a:t>
            </a:r>
          </a:p>
          <a:p>
            <a:endParaRPr lang="en-US" dirty="0"/>
          </a:p>
          <a:p>
            <a:r>
              <a:rPr lang="en-US" b="1" dirty="0"/>
              <a:t>Target Audience</a:t>
            </a:r>
            <a:r>
              <a:rPr lang="en-US" dirty="0"/>
              <a:t>: The Award is open to individuals, organizations, and consortiums that bring diverse perspectives and expertise from a variety of sectors such as academia/scientific community, technology providers, entrepreneurs, National Mine Action Authorities and mine action organizations. The participants are incentivized to partner with National Mine Action Authorities (NMAA), mine action field practitioners and organizations</a:t>
            </a:r>
          </a:p>
          <a:p>
            <a:endParaRPr lang="en-US" dirty="0"/>
          </a:p>
          <a:p>
            <a:r>
              <a:rPr lang="en-US" b="1" dirty="0"/>
              <a:t>Thematic focus: </a:t>
            </a:r>
            <a:r>
              <a:rPr lang="en-US" dirty="0"/>
              <a:t>The thematic focus of the GICHD Innovation Award 2025 will be </a:t>
            </a:r>
            <a:r>
              <a:rPr lang="en-US" b="1" dirty="0"/>
              <a:t>risk management in mine action</a:t>
            </a:r>
            <a:r>
              <a:rPr lang="en-US" dirty="0"/>
              <a:t>. Award participants are required to addresses one of the two pre-defined problem statements: </a:t>
            </a:r>
          </a:p>
          <a:p>
            <a:r>
              <a:rPr lang="en-US" dirty="0"/>
              <a:t>	    </a:t>
            </a:r>
            <a:r>
              <a:rPr lang="en-US" b="1" dirty="0"/>
              <a:t>Topic 1: Improving the accuracy of estimating explosive ordnance hazardous areas </a:t>
            </a:r>
          </a:p>
          <a:p>
            <a:r>
              <a:rPr lang="en-US" b="1" dirty="0"/>
              <a:t>	    Topic 2: Quantifying residual risk in land release</a:t>
            </a:r>
          </a:p>
          <a:p>
            <a:endParaRPr lang="en-US" b="1" dirty="0"/>
          </a:p>
          <a:p>
            <a:r>
              <a:rPr lang="en-US" b="1" dirty="0"/>
              <a:t>Call for papers:  </a:t>
            </a:r>
            <a:r>
              <a:rPr lang="en-US" b="0" dirty="0"/>
              <a:t>The Award takes the form of a Call for Papers. Participants are invited submit written abstracts. </a:t>
            </a:r>
            <a:r>
              <a:rPr lang="en-US" b="0"/>
              <a:t>After </a:t>
            </a:r>
            <a:r>
              <a:rPr lang="en-US" b="0" dirty="0"/>
              <a:t>the evolution of submitted abstract. Shortlisted participants are invited to submit a full paper. The call for papers outlines in detail the problem statement topics, submission guidelines, deadlines, and evaluation criteria. </a:t>
            </a:r>
          </a:p>
          <a:p>
            <a:endParaRPr lang="en-US" b="0" dirty="0"/>
          </a:p>
          <a:p>
            <a:r>
              <a:rPr lang="en-US" b="1" dirty="0"/>
              <a:t>Evaluation: </a:t>
            </a:r>
            <a:r>
              <a:rPr lang="en-US" b="0" dirty="0"/>
              <a:t>Participants are encouraged to address the problem statements through a creative and practical approaches. The abstracts and full papers are evaluated by the Award Panel (from academia/scientific community, mine action stakeholders, GICHD and mine action donor) on four criteria:</a:t>
            </a:r>
          </a:p>
          <a:p>
            <a:r>
              <a:rPr lang="en-US" b="0" dirty="0"/>
              <a:t>• Innovation;</a:t>
            </a:r>
          </a:p>
          <a:p>
            <a:r>
              <a:rPr lang="en-US" b="0" dirty="0"/>
              <a:t>• Feasibility;</a:t>
            </a:r>
          </a:p>
          <a:p>
            <a:r>
              <a:rPr lang="en-US" b="0" dirty="0"/>
              <a:t>• Scalability; and</a:t>
            </a:r>
          </a:p>
          <a:p>
            <a:r>
              <a:rPr lang="en-US" b="0" dirty="0"/>
              <a:t>• Impact.</a:t>
            </a:r>
          </a:p>
          <a:p>
            <a:endParaRPr lang="en-US" b="0" dirty="0"/>
          </a:p>
          <a:p>
            <a:r>
              <a:rPr lang="en-US" b="1" dirty="0"/>
              <a:t>Incentives and recognition: </a:t>
            </a:r>
            <a:r>
              <a:rPr lang="en-US" b="0" dirty="0"/>
              <a:t>Awardees(s) will be invited (and sponsored) to present their submission at the GICHD Innovation Conference 2025 in Luxembourg, 27 – 30 October 2025. A financial reward of CHF 4000 will be given to one awardee per problem statement</a:t>
            </a:r>
            <a:r>
              <a:rPr lang="en-US" b="1" dirty="0"/>
              <a:t> </a:t>
            </a:r>
          </a:p>
          <a:p>
            <a:endParaRPr lang="en-US" b="1" dirty="0"/>
          </a:p>
          <a:p>
            <a:r>
              <a:rPr lang="en-US" b="1" dirty="0"/>
              <a:t>Detailed information: </a:t>
            </a:r>
            <a:r>
              <a:rPr lang="en-US" b="0" dirty="0"/>
              <a:t>Detailed information about the call for papers, problem statements and submission/evaluation process can be found on the dedicated GICHD Innovation Award Webpage:</a:t>
            </a:r>
            <a:r>
              <a:rPr lang="en-US" b="1" dirty="0"/>
              <a:t> https://www.gichd.org/publications-resources/innovation-in-the-gichd/gichd-innovation-award-2025/</a:t>
            </a:r>
          </a:p>
          <a:p>
            <a:endParaRPr lang="en-US" b="1"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2BFEC63-25B8-4A2A-AA24-0D4029C6B639}" type="slidenum">
              <a:rPr lang="en-US" smtClean="0"/>
              <a:t>18</a:t>
            </a:fld>
            <a:endParaRPr lang="en-US"/>
          </a:p>
        </p:txBody>
      </p:sp>
    </p:spTree>
    <p:extLst>
      <p:ext uri="{BB962C8B-B14F-4D97-AF65-F5344CB8AC3E}">
        <p14:creationId xmlns:p14="http://schemas.microsoft.com/office/powerpoint/2010/main" val="1957041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BFEC63-25B8-4A2A-AA24-0D4029C6B639}" type="slidenum">
              <a:rPr lang="en-US" smtClean="0"/>
              <a:t>19</a:t>
            </a:fld>
            <a:endParaRPr lang="en-US"/>
          </a:p>
        </p:txBody>
      </p:sp>
    </p:spTree>
    <p:extLst>
      <p:ext uri="{BB962C8B-B14F-4D97-AF65-F5344CB8AC3E}">
        <p14:creationId xmlns:p14="http://schemas.microsoft.com/office/powerpoint/2010/main" val="110117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What?</a:t>
            </a:r>
          </a:p>
          <a:p>
            <a:r>
              <a:rPr lang="pt-PT" dirty="0"/>
              <a:t>Purpose of Innovation Sessions – link with IC and IH past briefs</a:t>
            </a:r>
          </a:p>
          <a:p>
            <a:r>
              <a:rPr lang="pt-PT" dirty="0"/>
              <a:t>Layout of the event, organization.</a:t>
            </a:r>
            <a:endParaRPr lang="fr-CH"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2BFEC63-25B8-4A2A-AA24-0D4029C6B639}" type="slidenum">
              <a:rPr lang="en-US" smtClean="0"/>
              <a:t>2</a:t>
            </a:fld>
            <a:endParaRPr lang="en-US"/>
          </a:p>
        </p:txBody>
      </p:sp>
    </p:spTree>
    <p:extLst>
      <p:ext uri="{BB962C8B-B14F-4D97-AF65-F5344CB8AC3E}">
        <p14:creationId xmlns:p14="http://schemas.microsoft.com/office/powerpoint/2010/main" val="25614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against the values of the Innovation Hub.</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2BFEC63-25B8-4A2A-AA24-0D4029C6B639}" type="slidenum">
              <a:rPr lang="en-US" smtClean="0"/>
              <a:t>3</a:t>
            </a:fld>
            <a:endParaRPr lang="en-US"/>
          </a:p>
        </p:txBody>
      </p:sp>
    </p:spTree>
    <p:extLst>
      <p:ext uri="{BB962C8B-B14F-4D97-AF65-F5344CB8AC3E}">
        <p14:creationId xmlns:p14="http://schemas.microsoft.com/office/powerpoint/2010/main" val="340046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Tasks such as understanding language, assisting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prodution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written records, recognizing images, analysing data, or generating decision-making options for complex problems. AI will do these things so well that the results will seem almost human-like in their accuracy. </a:t>
            </a:r>
            <a:endParaRPr lang="en-US" sz="1800" b="0" i="0" dirty="0">
              <a:solidFill>
                <a:srgbClr val="232323"/>
              </a:solidFill>
              <a:effectLst/>
              <a:latin typeface="Inter"/>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b="0" i="0" dirty="0">
                <a:solidFill>
                  <a:srgbClr val="232323"/>
                </a:solidFill>
                <a:effectLst/>
                <a:latin typeface="Inter"/>
              </a:rPr>
              <a:t>Mention limitation of understanding causal inference – it’s a highly capable statistic problem solver.</a:t>
            </a:r>
          </a:p>
          <a:p>
            <a:pPr marL="285750" indent="-285750">
              <a:buFont typeface="Arial" panose="020B0604020202020204" pitchFamily="34" charset="0"/>
              <a:buChar char="•"/>
            </a:pPr>
            <a:r>
              <a:rPr lang="en-US" b="0" i="0" dirty="0">
                <a:solidFill>
                  <a:srgbClr val="232323"/>
                </a:solidFill>
                <a:effectLst/>
                <a:latin typeface="Inter"/>
              </a:rPr>
              <a:t>If this is important to understand from the first place, it must be acknowledged this in no small feature and that the opportunities that can be unlocked is immense. </a:t>
            </a:r>
          </a:p>
          <a:p>
            <a:pPr marL="285750" indent="-285750">
              <a:buFont typeface="Arial" panose="020B0604020202020204" pitchFamily="34" charset="0"/>
              <a:buChar char="•"/>
            </a:pPr>
            <a:endParaRPr lang="en-US" b="0" i="0" dirty="0">
              <a:solidFill>
                <a:srgbClr val="232323"/>
              </a:solidFill>
              <a:effectLst/>
              <a:latin typeface="Inter"/>
            </a:endParaRPr>
          </a:p>
          <a:p>
            <a:pPr marL="285750" indent="-285750">
              <a:buFont typeface="Arial" panose="020B0604020202020204" pitchFamily="34" charset="0"/>
              <a:buChar char="•"/>
            </a:pPr>
            <a:endParaRPr lang="en-US" b="0" i="0" dirty="0">
              <a:solidFill>
                <a:srgbClr val="232323"/>
              </a:solidFill>
              <a:effectLst/>
              <a:latin typeface="Inter"/>
            </a:endParaRPr>
          </a:p>
          <a:p>
            <a:r>
              <a:rPr lang="en-US" b="0" i="0" dirty="0">
                <a:solidFill>
                  <a:srgbClr val="232323"/>
                </a:solidFill>
                <a:effectLst/>
                <a:latin typeface="Inter"/>
              </a:rPr>
              <a:t>"</a:t>
            </a:r>
            <a:r>
              <a:rPr lang="en-US" b="0" i="0" dirty="0">
                <a:effectLst/>
                <a:latin typeface="Inter"/>
                <a:hlinkClick r:id="rId3"/>
              </a:rPr>
              <a:t>tulips</a:t>
            </a:r>
            <a:r>
              <a:rPr lang="en-US" b="0" i="0" dirty="0">
                <a:solidFill>
                  <a:srgbClr val="232323"/>
                </a:solidFill>
                <a:effectLst/>
                <a:latin typeface="Inter"/>
              </a:rPr>
              <a:t>" by </a:t>
            </a:r>
            <a:r>
              <a:rPr lang="en-US" b="0" i="0" dirty="0" err="1">
                <a:effectLst/>
                <a:latin typeface="Inter"/>
                <a:hlinkClick r:id="rId4"/>
              </a:rPr>
              <a:t>greglobinski</a:t>
            </a:r>
            <a:r>
              <a:rPr lang="en-US" b="0" i="0" dirty="0">
                <a:solidFill>
                  <a:srgbClr val="232323"/>
                </a:solidFill>
                <a:effectLst/>
                <a:latin typeface="Inter"/>
              </a:rPr>
              <a:t> is licensed under </a:t>
            </a:r>
            <a:r>
              <a:rPr lang="en-US" b="0" i="0" dirty="0">
                <a:effectLst/>
                <a:latin typeface="Inter"/>
                <a:hlinkClick r:id="rId5"/>
              </a:rPr>
              <a:t>CC BY 2.0</a:t>
            </a:r>
            <a:r>
              <a:rPr lang="en-US" b="0" i="0" dirty="0">
                <a:solidFill>
                  <a:srgbClr val="232323"/>
                </a:solidFill>
                <a:effectLst/>
                <a:latin typeface="Inter"/>
              </a:rPr>
              <a:t>.</a:t>
            </a:r>
          </a:p>
          <a:p>
            <a:r>
              <a:rPr lang="en-US" b="0" i="0" dirty="0">
                <a:solidFill>
                  <a:srgbClr val="232323"/>
                </a:solidFill>
                <a:effectLst/>
                <a:latin typeface="Inter"/>
              </a:rPr>
              <a:t>"</a:t>
            </a:r>
            <a:r>
              <a:rPr lang="en-US" b="0" i="0" dirty="0">
                <a:effectLst/>
                <a:latin typeface="Inter"/>
                <a:hlinkClick r:id="rId6"/>
              </a:rPr>
              <a:t>Tulip fields around Keukenhof</a:t>
            </a:r>
            <a:r>
              <a:rPr lang="en-US" b="0" i="0" dirty="0">
                <a:solidFill>
                  <a:srgbClr val="232323"/>
                </a:solidFill>
                <a:effectLst/>
                <a:latin typeface="Inter"/>
              </a:rPr>
              <a:t>" by </a:t>
            </a:r>
            <a:r>
              <a:rPr lang="en-US" b="0" i="0" dirty="0">
                <a:effectLst/>
                <a:latin typeface="Inter"/>
                <a:hlinkClick r:id="rId7"/>
              </a:rPr>
              <a:t>Pug Girl</a:t>
            </a:r>
            <a:r>
              <a:rPr lang="en-US" b="0" i="0" dirty="0">
                <a:solidFill>
                  <a:srgbClr val="232323"/>
                </a:solidFill>
                <a:effectLst/>
                <a:latin typeface="Inter"/>
              </a:rPr>
              <a:t> is licensed under </a:t>
            </a:r>
            <a:r>
              <a:rPr lang="en-US" b="0" i="0" dirty="0">
                <a:effectLst/>
                <a:latin typeface="Inter"/>
                <a:hlinkClick r:id="rId5"/>
              </a:rPr>
              <a:t>CC BY 2.0</a:t>
            </a:r>
            <a:r>
              <a:rPr lang="en-US" b="0" i="0" dirty="0">
                <a:solidFill>
                  <a:srgbClr val="232323"/>
                </a:solidFill>
                <a:effectLst/>
                <a:latin typeface="Inter"/>
              </a:rPr>
              <a:t>.</a:t>
            </a:r>
          </a:p>
          <a:p>
            <a:pPr marL="285750" indent="-2857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2BFEC63-25B8-4A2A-AA24-0D4029C6B639}" type="slidenum">
              <a:rPr lang="en-US" smtClean="0"/>
              <a:t>4</a:t>
            </a:fld>
            <a:endParaRPr lang="en-US"/>
          </a:p>
        </p:txBody>
      </p:sp>
    </p:spTree>
    <p:extLst>
      <p:ext uri="{BB962C8B-B14F-4D97-AF65-F5344CB8AC3E}">
        <p14:creationId xmlns:p14="http://schemas.microsoft.com/office/powerpoint/2010/main" val="422775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artificial tulip – can excel in specific features.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2BFEC63-25B8-4A2A-AA24-0D4029C6B639}" type="slidenum">
              <a:rPr lang="en-US" smtClean="0"/>
              <a:t>5</a:t>
            </a:fld>
            <a:endParaRPr lang="en-US"/>
          </a:p>
        </p:txBody>
      </p:sp>
    </p:spTree>
    <p:extLst>
      <p:ext uri="{BB962C8B-B14F-4D97-AF65-F5344CB8AC3E}">
        <p14:creationId xmlns:p14="http://schemas.microsoft.com/office/powerpoint/2010/main" val="196619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With great opportunities come great risks. </a:t>
            </a:r>
          </a:p>
          <a:p>
            <a:pPr marL="0" indent="0">
              <a:buFont typeface="Arial" panose="020B0604020202020204" pitchFamily="34" charset="0"/>
              <a:buNone/>
            </a:pPr>
            <a:r>
              <a:rPr lang="en-US" dirty="0"/>
              <a:t>Enhancing human decision is more than having a human in the loop – is designing from scratch technological solutions that allow the end user to do his work safely and more efficiently. </a:t>
            </a:r>
          </a:p>
          <a:p>
            <a:pPr marL="0" indent="0">
              <a:buFont typeface="Arial" panose="020B0604020202020204" pitchFamily="34" charset="0"/>
              <a:buNone/>
            </a:pPr>
            <a:r>
              <a:rPr lang="en-US" dirty="0"/>
              <a:t>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2BFEC63-25B8-4A2A-AA24-0D4029C6B639}" type="slidenum">
              <a:rPr lang="en-US" smtClean="0"/>
              <a:t>6</a:t>
            </a:fld>
            <a:endParaRPr lang="en-US"/>
          </a:p>
        </p:txBody>
      </p:sp>
    </p:spTree>
    <p:extLst>
      <p:ext uri="{BB962C8B-B14F-4D97-AF65-F5344CB8AC3E}">
        <p14:creationId xmlns:p14="http://schemas.microsoft.com/office/powerpoint/2010/main" val="56466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outline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2BFEC63-25B8-4A2A-AA24-0D4029C6B639}" type="slidenum">
              <a:rPr lang="en-US" smtClean="0"/>
              <a:t>7</a:t>
            </a:fld>
            <a:endParaRPr lang="en-US"/>
          </a:p>
        </p:txBody>
      </p:sp>
    </p:spTree>
    <p:extLst>
      <p:ext uri="{BB962C8B-B14F-4D97-AF65-F5344CB8AC3E}">
        <p14:creationId xmlns:p14="http://schemas.microsoft.com/office/powerpoint/2010/main" val="258512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E8A05-7E9A-DEBD-7DB8-BE6930180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80234-8844-C179-D560-3C01E7EDA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068A6-8EDF-BC1C-E07D-4C9CCD8BA91F}"/>
              </a:ext>
            </a:extLst>
          </p:cNvPr>
          <p:cNvSpPr>
            <a:spLocks noGrp="1"/>
          </p:cNvSpPr>
          <p:nvPr>
            <p:ph type="body" idx="1"/>
          </p:nvPr>
        </p:nvSpPr>
        <p:spPr/>
        <p:txBody>
          <a:bodyPr/>
          <a:lstStyle/>
          <a:p>
            <a:r>
              <a:rPr lang="fr-CH"/>
              <a:t>How?</a:t>
            </a:r>
          </a:p>
        </p:txBody>
      </p:sp>
      <p:sp>
        <p:nvSpPr>
          <p:cNvPr id="4" name="Footer Placeholder 3">
            <a:extLst>
              <a:ext uri="{FF2B5EF4-FFF2-40B4-BE49-F238E27FC236}">
                <a16:creationId xmlns:a16="http://schemas.microsoft.com/office/drawing/2014/main" id="{DCA3392C-FC54-0BFD-6FFC-9BC517AB7A62}"/>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558B7674-5572-D8E3-E1B8-C78C8161DC20}"/>
              </a:ext>
            </a:extLst>
          </p:cNvPr>
          <p:cNvSpPr>
            <a:spLocks noGrp="1"/>
          </p:cNvSpPr>
          <p:nvPr>
            <p:ph type="sldNum" sz="quarter" idx="5"/>
          </p:nvPr>
        </p:nvSpPr>
        <p:spPr/>
        <p:txBody>
          <a:bodyPr/>
          <a:lstStyle/>
          <a:p>
            <a:fld id="{42BFEC63-25B8-4A2A-AA24-0D4029C6B639}" type="slidenum">
              <a:rPr lang="en-US" smtClean="0"/>
              <a:t>8</a:t>
            </a:fld>
            <a:endParaRPr lang="en-US"/>
          </a:p>
        </p:txBody>
      </p:sp>
    </p:spTree>
    <p:extLst>
      <p:ext uri="{BB962C8B-B14F-4D97-AF65-F5344CB8AC3E}">
        <p14:creationId xmlns:p14="http://schemas.microsoft.com/office/powerpoint/2010/main" val="281374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2A9FF-1512-E517-2E68-35BD74C90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67B15-E1FE-D268-7A4E-732368F42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6A33E-6831-5BD2-7FA4-35812D51D4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projects propose a tailored LLM to accurately interpret mine action standards terminologies, reducing misunderstandings in documents and communications. </a:t>
            </a:r>
            <a:endParaRPr lang="en-GB" dirty="0"/>
          </a:p>
        </p:txBody>
      </p:sp>
      <p:sp>
        <p:nvSpPr>
          <p:cNvPr id="4" name="Footer Placeholder 3">
            <a:extLst>
              <a:ext uri="{FF2B5EF4-FFF2-40B4-BE49-F238E27FC236}">
                <a16:creationId xmlns:a16="http://schemas.microsoft.com/office/drawing/2014/main" id="{6AB06A59-7F9F-C582-DEC2-4CDCF62D75E1}"/>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A47F02A8-DA05-5B97-A211-589CEA41481B}"/>
              </a:ext>
            </a:extLst>
          </p:cNvPr>
          <p:cNvSpPr>
            <a:spLocks noGrp="1"/>
          </p:cNvSpPr>
          <p:nvPr>
            <p:ph type="sldNum" sz="quarter" idx="5"/>
          </p:nvPr>
        </p:nvSpPr>
        <p:spPr/>
        <p:txBody>
          <a:bodyPr/>
          <a:lstStyle/>
          <a:p>
            <a:fld id="{42BFEC63-25B8-4A2A-AA24-0D4029C6B639}" type="slidenum">
              <a:rPr lang="en-US" smtClean="0"/>
              <a:t>9</a:t>
            </a:fld>
            <a:endParaRPr lang="en-US"/>
          </a:p>
        </p:txBody>
      </p:sp>
    </p:spTree>
    <p:extLst>
      <p:ext uri="{BB962C8B-B14F-4D97-AF65-F5344CB8AC3E}">
        <p14:creationId xmlns:p14="http://schemas.microsoft.com/office/powerpoint/2010/main" val="1321279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9.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2.sv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con">
    <p:bg>
      <p:bgPr>
        <a:solidFill>
          <a:schemeClr val="bg1"/>
        </a:solid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83553" y="2977515"/>
            <a:ext cx="5209033" cy="984885"/>
          </a:xfrm>
          <a:prstGeom prst="rect">
            <a:avLst/>
          </a:prstGeom>
        </p:spPr>
        <p:txBody>
          <a:bodyPr vert="horz" wrap="square" lIns="0" tIns="0" rIns="0" bIns="0" rtlCol="0" anchor="b">
            <a:spAutoFit/>
          </a:bodyPr>
          <a:lstStyle>
            <a:lvl1pPr>
              <a:defRPr sz="3200" baseline="0">
                <a:solidFill>
                  <a:schemeClr val="tx1"/>
                </a:solidFill>
              </a:defRPr>
            </a:lvl1pPr>
          </a:lstStyle>
          <a:p>
            <a:r>
              <a:rPr lang="en-AU" dirty="0"/>
              <a:t>Click to insert Course title</a:t>
            </a:r>
            <a:endParaRPr lang="en-US" dirty="0"/>
          </a:p>
        </p:txBody>
      </p:sp>
      <p:sp>
        <p:nvSpPr>
          <p:cNvPr id="2" name="Triangle 1">
            <a:extLst>
              <a:ext uri="{FF2B5EF4-FFF2-40B4-BE49-F238E27FC236}">
                <a16:creationId xmlns:a16="http://schemas.microsoft.com/office/drawing/2014/main" id="{48995A7A-CF85-A99C-001B-53292F3C2828}"/>
              </a:ext>
            </a:extLst>
          </p:cNvPr>
          <p:cNvSpPr/>
          <p:nvPr userDrawn="1"/>
        </p:nvSpPr>
        <p:spPr>
          <a:xfrm rot="16200000">
            <a:off x="4965009" y="-2140533"/>
            <a:ext cx="2038461" cy="6319521"/>
          </a:xfrm>
          <a:prstGeom prst="triangle">
            <a:avLst>
              <a:gd name="adj" fmla="val 10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riangle 2">
            <a:extLst>
              <a:ext uri="{FF2B5EF4-FFF2-40B4-BE49-F238E27FC236}">
                <a16:creationId xmlns:a16="http://schemas.microsoft.com/office/drawing/2014/main" id="{CE927ABC-83D0-A4E1-7158-0EE21DA54CB5}"/>
              </a:ext>
            </a:extLst>
          </p:cNvPr>
          <p:cNvSpPr/>
          <p:nvPr userDrawn="1"/>
        </p:nvSpPr>
        <p:spPr>
          <a:xfrm>
            <a:off x="5816184" y="568960"/>
            <a:ext cx="3327816" cy="4574538"/>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D5F8E7E-053F-56AA-143F-07C6AF49F352}"/>
              </a:ext>
            </a:extLst>
          </p:cNvPr>
          <p:cNvSpPr>
            <a:spLocks noGrp="1"/>
          </p:cNvSpPr>
          <p:nvPr>
            <p:ph type="body" sz="quarter" idx="10" hasCustomPrompt="1"/>
          </p:nvPr>
        </p:nvSpPr>
        <p:spPr>
          <a:xfrm>
            <a:off x="483553" y="4084638"/>
            <a:ext cx="5211989" cy="493712"/>
          </a:xfrm>
          <a:prstGeom prst="rect">
            <a:avLst/>
          </a:prstGeom>
        </p:spPr>
        <p:txBody>
          <a:bodyPr lIns="0" tIns="0" rIns="0" bIns="0"/>
          <a:lstStyle>
            <a:lvl1pPr marL="0" indent="0">
              <a:buNone/>
              <a:defRPr sz="1800">
                <a:solidFill>
                  <a:schemeClr val="tx1"/>
                </a:solidFill>
              </a:defRPr>
            </a:lvl1pPr>
          </a:lstStyle>
          <a:p>
            <a:pPr lvl="0"/>
            <a:r>
              <a:rPr lang="en-US" dirty="0"/>
              <a:t>Insert subtitle, module name or small description if needed</a:t>
            </a:r>
          </a:p>
        </p:txBody>
      </p:sp>
      <p:sp>
        <p:nvSpPr>
          <p:cNvPr id="12" name="Picture Placeholder 8">
            <a:extLst>
              <a:ext uri="{FF2B5EF4-FFF2-40B4-BE49-F238E27FC236}">
                <a16:creationId xmlns:a16="http://schemas.microsoft.com/office/drawing/2014/main" id="{4878EDB7-3C9D-DACD-FEEA-39581939F7FD}"/>
              </a:ext>
            </a:extLst>
          </p:cNvPr>
          <p:cNvSpPr>
            <a:spLocks noGrp="1"/>
          </p:cNvSpPr>
          <p:nvPr>
            <p:ph type="pic" sz="quarter" idx="11" hasCustomPrompt="1"/>
          </p:nvPr>
        </p:nvSpPr>
        <p:spPr>
          <a:xfrm>
            <a:off x="7472472" y="3472814"/>
            <a:ext cx="1381246" cy="1307955"/>
          </a:xfrm>
          <a:prstGeom prst="rect">
            <a:avLst/>
          </a:prstGeom>
        </p:spPr>
        <p:txBody>
          <a:bodyPr anchor="ctr"/>
          <a:lstStyle>
            <a:lvl1pPr marL="0" indent="0" algn="ctr">
              <a:buFontTx/>
              <a:buNone/>
              <a:defRPr sz="2800">
                <a:solidFill>
                  <a:schemeClr val="bg1"/>
                </a:solidFill>
              </a:defRPr>
            </a:lvl1pPr>
          </a:lstStyle>
          <a:p>
            <a:r>
              <a:rPr lang="en-US" dirty="0"/>
              <a:t>Click to </a:t>
            </a:r>
            <a:br>
              <a:rPr lang="en-US" dirty="0"/>
            </a:br>
            <a:r>
              <a:rPr lang="en-US" dirty="0"/>
              <a:t>insert icon</a:t>
            </a:r>
          </a:p>
        </p:txBody>
      </p:sp>
      <p:pic>
        <p:nvPicPr>
          <p:cNvPr id="13" name="Graphic 12">
            <a:extLst>
              <a:ext uri="{FF2B5EF4-FFF2-40B4-BE49-F238E27FC236}">
                <a16:creationId xmlns:a16="http://schemas.microsoft.com/office/drawing/2014/main" id="{11564D88-31C0-B4FD-CE98-F1949EB6E71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4973" y="328987"/>
            <a:ext cx="1490094" cy="674999"/>
          </a:xfrm>
          <a:prstGeom prst="rect">
            <a:avLst/>
          </a:prstGeom>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con, Subtitle + 2-col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32F943-0E0A-D5B7-FB87-C15A66D63D5C}"/>
              </a:ext>
            </a:extLst>
          </p:cNvPr>
          <p:cNvSpPr>
            <a:spLocks noGrp="1"/>
          </p:cNvSpPr>
          <p:nvPr>
            <p:ph type="title"/>
          </p:nvPr>
        </p:nvSpPr>
        <p:spPr/>
        <p:txBody>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E58CFBA-13EE-9673-9840-F4188650BCA1}"/>
              </a:ext>
            </a:extLst>
          </p:cNvPr>
          <p:cNvSpPr>
            <a:spLocks noGrp="1"/>
          </p:cNvSpPr>
          <p:nvPr>
            <p:ph type="body" idx="18" hasCustomPrompt="1"/>
          </p:nvPr>
        </p:nvSpPr>
        <p:spPr>
          <a:xfrm>
            <a:off x="6430537" y="1684028"/>
            <a:ext cx="2245112" cy="2910013"/>
          </a:xfrm>
          <a:prstGeom prst="rect">
            <a:avLst/>
          </a:prstGeom>
          <a:solidFill>
            <a:schemeClr val="accent5"/>
          </a:solidFill>
        </p:spPr>
        <p:txBody>
          <a:bodyPr lIns="144000" tIns="144000" rIns="144000" bIns="144000">
            <a:normAutofit/>
          </a:bodyPr>
          <a:lstStyle>
            <a:lvl1pPr marL="198000" indent="-198000">
              <a:spcBef>
                <a:spcPts val="1200"/>
              </a:spcBef>
              <a:buClr>
                <a:schemeClr val="accent1"/>
              </a:buClr>
              <a:buFont typeface="Arial" panose="020B0604020202020204" pitchFamily="34" charset="0"/>
              <a:buChar char="•"/>
              <a:defRPr sz="1600"/>
            </a:lvl1pPr>
          </a:lstStyle>
          <a:p>
            <a:r>
              <a:rPr lang="en-US" dirty="0"/>
              <a:t>Introduction, purpose or short description</a:t>
            </a:r>
          </a:p>
          <a:p>
            <a:r>
              <a:rPr lang="en-US" dirty="0"/>
              <a:t>Introduction, purpose or short description</a:t>
            </a:r>
            <a:endParaRPr lang="fr-CH" dirty="0"/>
          </a:p>
        </p:txBody>
      </p:sp>
      <p:sp>
        <p:nvSpPr>
          <p:cNvPr id="10" name="Text Placeholder 7">
            <a:extLst>
              <a:ext uri="{FF2B5EF4-FFF2-40B4-BE49-F238E27FC236}">
                <a16:creationId xmlns:a16="http://schemas.microsoft.com/office/drawing/2014/main" id="{CC0D2E55-FFC2-E733-F9B7-7F611A4ECAE3}"/>
              </a:ext>
            </a:extLst>
          </p:cNvPr>
          <p:cNvSpPr>
            <a:spLocks noGrp="1"/>
          </p:cNvSpPr>
          <p:nvPr>
            <p:ph type="body" sz="quarter" idx="17" hasCustomPrompt="1"/>
          </p:nvPr>
        </p:nvSpPr>
        <p:spPr>
          <a:xfrm>
            <a:off x="2335214" y="987425"/>
            <a:ext cx="5834618" cy="548548"/>
          </a:xfrm>
          <a:prstGeom prst="rect">
            <a:avLst/>
          </a:prstGeom>
        </p:spPr>
        <p:txBody>
          <a:bodyPr lIns="0" tIns="0" rIns="0" bIns="0">
            <a:normAutofit/>
          </a:bodyPr>
          <a:lstStyle>
            <a:lvl1pPr marL="0" indent="0">
              <a:buNone/>
              <a:defRPr sz="1800" b="1">
                <a:solidFill>
                  <a:schemeClr val="accent1"/>
                </a:solidFill>
              </a:defRPr>
            </a:lvl1pPr>
          </a:lstStyle>
          <a:p>
            <a:r>
              <a:rPr lang="en-US" dirty="0"/>
              <a:t>Subtitle or introduction</a:t>
            </a:r>
            <a:endParaRPr lang="fr-CH" dirty="0"/>
          </a:p>
        </p:txBody>
      </p:sp>
      <p:sp>
        <p:nvSpPr>
          <p:cNvPr id="4" name="Text Placeholder 2">
            <a:extLst>
              <a:ext uri="{FF2B5EF4-FFF2-40B4-BE49-F238E27FC236}">
                <a16:creationId xmlns:a16="http://schemas.microsoft.com/office/drawing/2014/main" id="{AA326A50-E85E-E056-3A04-4C4A88FFA0B2}"/>
              </a:ext>
            </a:extLst>
          </p:cNvPr>
          <p:cNvSpPr>
            <a:spLocks noGrp="1"/>
          </p:cNvSpPr>
          <p:nvPr>
            <p:ph type="body" idx="19" hasCustomPrompt="1"/>
          </p:nvPr>
        </p:nvSpPr>
        <p:spPr>
          <a:xfrm>
            <a:off x="2335509" y="1700189"/>
            <a:ext cx="3879436" cy="2887686"/>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
        <p:nvSpPr>
          <p:cNvPr id="3" name="Picture Placeholder 5">
            <a:extLst>
              <a:ext uri="{FF2B5EF4-FFF2-40B4-BE49-F238E27FC236}">
                <a16:creationId xmlns:a16="http://schemas.microsoft.com/office/drawing/2014/main" id="{06E1A26D-A530-9BAC-50AD-59A2D6B8EE48}"/>
              </a:ext>
            </a:extLst>
          </p:cNvPr>
          <p:cNvSpPr>
            <a:spLocks noGrp="1"/>
          </p:cNvSpPr>
          <p:nvPr>
            <p:ph type="pic" sz="quarter" idx="15" hasCustomPrompt="1"/>
          </p:nvPr>
        </p:nvSpPr>
        <p:spPr>
          <a:xfrm>
            <a:off x="-1512887" y="987425"/>
            <a:ext cx="3600450" cy="3600450"/>
          </a:xfrm>
          <a:prstGeom prst="rect">
            <a:avLst/>
          </a:prstGeom>
        </p:spPr>
        <p:txBody>
          <a:bodyPr/>
          <a:lstStyle>
            <a:lvl1pPr marL="0" indent="0" algn="r">
              <a:buNone/>
              <a:defRPr/>
            </a:lvl1pPr>
          </a:lstStyle>
          <a:p>
            <a:r>
              <a:rPr lang="en-US" dirty="0"/>
              <a:t>Click </a:t>
            </a:r>
            <a:br>
              <a:rPr lang="en-US" dirty="0"/>
            </a:br>
            <a:r>
              <a:rPr lang="en-US" dirty="0"/>
              <a:t>to insert </a:t>
            </a:r>
            <a:br>
              <a:rPr lang="en-US" dirty="0"/>
            </a:br>
            <a:r>
              <a:rPr lang="en-US" dirty="0"/>
              <a:t>photo </a:t>
            </a:r>
            <a:br>
              <a:rPr lang="en-US" dirty="0"/>
            </a:br>
            <a:r>
              <a:rPr lang="en-US" dirty="0"/>
              <a:t>or icon</a:t>
            </a:r>
          </a:p>
        </p:txBody>
      </p:sp>
    </p:spTree>
    <p:extLst>
      <p:ext uri="{BB962C8B-B14F-4D97-AF65-F5344CB8AC3E}">
        <p14:creationId xmlns:p14="http://schemas.microsoft.com/office/powerpoint/2010/main" val="283197337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Photo + Large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D6D30E4-3039-4443-AA84-C1255C4BA55F}"/>
              </a:ext>
            </a:extLst>
          </p:cNvPr>
          <p:cNvSpPr>
            <a:spLocks noGrp="1"/>
          </p:cNvSpPr>
          <p:nvPr>
            <p:ph type="body" idx="14" hasCustomPrompt="1"/>
          </p:nvPr>
        </p:nvSpPr>
        <p:spPr>
          <a:xfrm>
            <a:off x="3249909" y="996122"/>
            <a:ext cx="5425779" cy="3591753"/>
          </a:xfrm>
          <a:prstGeom prst="rect">
            <a:avLst/>
          </a:prstGeom>
          <a:noFill/>
        </p:spPr>
        <p:txBody>
          <a:bodyPr lIns="72000" tIns="144000" rIns="72000" bIns="72000">
            <a:normAutofit/>
          </a:bodyPr>
          <a:lstStyle>
            <a:lvl1pPr marL="0" indent="0">
              <a:buNone/>
              <a:defRPr sz="3600"/>
            </a:lvl1pPr>
          </a:lstStyle>
          <a:p>
            <a:r>
              <a:rPr lang="en-US" dirty="0"/>
              <a:t>Introduction, purpose or short description</a:t>
            </a:r>
            <a:endParaRPr lang="fr-CH" dirty="0"/>
          </a:p>
        </p:txBody>
      </p:sp>
      <p:sp>
        <p:nvSpPr>
          <p:cNvPr id="6" name="Rectangle 5">
            <a:extLst>
              <a:ext uri="{FF2B5EF4-FFF2-40B4-BE49-F238E27FC236}">
                <a16:creationId xmlns:a16="http://schemas.microsoft.com/office/drawing/2014/main" id="{537B94BB-FDDB-6192-C03D-83FA16535A69}"/>
              </a:ext>
            </a:extLst>
          </p:cNvPr>
          <p:cNvSpPr/>
          <p:nvPr userDrawn="1"/>
        </p:nvSpPr>
        <p:spPr>
          <a:xfrm>
            <a:off x="3249909" y="827500"/>
            <a:ext cx="603447" cy="7362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B6A12BD-F666-399A-AAB4-5B8F1F8BE884}"/>
              </a:ext>
            </a:extLst>
          </p:cNvPr>
          <p:cNvSpPr>
            <a:spLocks noGrp="1"/>
          </p:cNvSpPr>
          <p:nvPr>
            <p:ph type="title" hasCustomPrompt="1"/>
          </p:nvPr>
        </p:nvSpPr>
        <p:spPr/>
        <p:txBody>
          <a:bodyPr/>
          <a:lstStyle/>
          <a:p>
            <a:r>
              <a:rPr lang="en-US" dirty="0"/>
              <a:t>Click to add title (optional)</a:t>
            </a:r>
            <a:endParaRPr lang="en-GB" dirty="0"/>
          </a:p>
        </p:txBody>
      </p:sp>
      <p:sp>
        <p:nvSpPr>
          <p:cNvPr id="5" name="Picture Placeholder 5">
            <a:extLst>
              <a:ext uri="{FF2B5EF4-FFF2-40B4-BE49-F238E27FC236}">
                <a16:creationId xmlns:a16="http://schemas.microsoft.com/office/drawing/2014/main" id="{3FCE9037-DA89-D883-93A9-32C1B6CC0B37}"/>
              </a:ext>
            </a:extLst>
          </p:cNvPr>
          <p:cNvSpPr>
            <a:spLocks noGrp="1"/>
          </p:cNvSpPr>
          <p:nvPr>
            <p:ph type="pic" sz="quarter" idx="15" hasCustomPrompt="1"/>
          </p:nvPr>
        </p:nvSpPr>
        <p:spPr>
          <a:xfrm>
            <a:off x="0" y="832514"/>
            <a:ext cx="3005840" cy="3755361"/>
          </a:xfrm>
          <a:prstGeom prst="rect">
            <a:avLst/>
          </a:prstGeom>
        </p:spPr>
        <p:txBody>
          <a:bodyPr/>
          <a:lstStyle>
            <a:lvl1pPr marL="0" indent="0" algn="r">
              <a:buNone/>
              <a:defRPr/>
            </a:lvl1pPr>
          </a:lstStyle>
          <a:p>
            <a:r>
              <a:rPr lang="en-US" dirty="0"/>
              <a:t>Click </a:t>
            </a:r>
            <a:br>
              <a:rPr lang="en-US" dirty="0"/>
            </a:br>
            <a:r>
              <a:rPr lang="en-US" dirty="0"/>
              <a:t>to insert </a:t>
            </a:r>
            <a:br>
              <a:rPr lang="en-US" dirty="0"/>
            </a:br>
            <a:r>
              <a:rPr lang="en-US" dirty="0"/>
              <a:t>photo </a:t>
            </a:r>
            <a:br>
              <a:rPr lang="en-US" dirty="0"/>
            </a:br>
            <a:r>
              <a:rPr lang="en-US" dirty="0"/>
              <a:t>or icon</a:t>
            </a:r>
          </a:p>
        </p:txBody>
      </p:sp>
    </p:spTree>
    <p:extLst>
      <p:ext uri="{BB962C8B-B14F-4D97-AF65-F5344CB8AC3E}">
        <p14:creationId xmlns:p14="http://schemas.microsoft.com/office/powerpoint/2010/main" val="310972128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Photo +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A12BD-F666-399A-AAB4-5B8F1F8BE884}"/>
              </a:ext>
            </a:extLst>
          </p:cNvPr>
          <p:cNvSpPr>
            <a:spLocks noGrp="1"/>
          </p:cNvSpPr>
          <p:nvPr>
            <p:ph type="title"/>
          </p:nvPr>
        </p:nvSpPr>
        <p:spPr/>
        <p:txBody>
          <a:bodyPr/>
          <a:lstStyle/>
          <a:p>
            <a:r>
              <a:rPr lang="en-US"/>
              <a:t>Click to edit Master title style</a:t>
            </a:r>
            <a:endParaRPr lang="en-GB"/>
          </a:p>
        </p:txBody>
      </p:sp>
      <p:sp>
        <p:nvSpPr>
          <p:cNvPr id="2" name="Text Placeholder 2">
            <a:extLst>
              <a:ext uri="{FF2B5EF4-FFF2-40B4-BE49-F238E27FC236}">
                <a16:creationId xmlns:a16="http://schemas.microsoft.com/office/drawing/2014/main" id="{37BDF4D8-8FA0-EDEB-95CC-786B9BA808F1}"/>
              </a:ext>
            </a:extLst>
          </p:cNvPr>
          <p:cNvSpPr>
            <a:spLocks noGrp="1"/>
          </p:cNvSpPr>
          <p:nvPr>
            <p:ph type="body" idx="19" hasCustomPrompt="1"/>
          </p:nvPr>
        </p:nvSpPr>
        <p:spPr>
          <a:xfrm>
            <a:off x="3249908" y="987425"/>
            <a:ext cx="5425779" cy="3600449"/>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
        <p:nvSpPr>
          <p:cNvPr id="4" name="Picture Placeholder 5">
            <a:extLst>
              <a:ext uri="{FF2B5EF4-FFF2-40B4-BE49-F238E27FC236}">
                <a16:creationId xmlns:a16="http://schemas.microsoft.com/office/drawing/2014/main" id="{03D8EC5A-2F7A-1DBD-959B-F9273A525BF7}"/>
              </a:ext>
            </a:extLst>
          </p:cNvPr>
          <p:cNvSpPr>
            <a:spLocks noGrp="1"/>
          </p:cNvSpPr>
          <p:nvPr>
            <p:ph type="pic" sz="quarter" idx="15" hasCustomPrompt="1"/>
          </p:nvPr>
        </p:nvSpPr>
        <p:spPr>
          <a:xfrm>
            <a:off x="0" y="987425"/>
            <a:ext cx="3005840" cy="3600450"/>
          </a:xfrm>
          <a:prstGeom prst="rect">
            <a:avLst/>
          </a:prstGeom>
        </p:spPr>
        <p:txBody>
          <a:bodyPr/>
          <a:lstStyle>
            <a:lvl1pPr marL="0" indent="0" algn="r">
              <a:buNone/>
              <a:defRPr/>
            </a:lvl1pPr>
          </a:lstStyle>
          <a:p>
            <a:r>
              <a:rPr lang="en-US" dirty="0"/>
              <a:t>Click </a:t>
            </a:r>
            <a:br>
              <a:rPr lang="en-US" dirty="0"/>
            </a:br>
            <a:r>
              <a:rPr lang="en-US" dirty="0"/>
              <a:t>to insert </a:t>
            </a:r>
            <a:br>
              <a:rPr lang="en-US" dirty="0"/>
            </a:br>
            <a:r>
              <a:rPr lang="en-US" dirty="0"/>
              <a:t>photo </a:t>
            </a:r>
            <a:br>
              <a:rPr lang="en-US" dirty="0"/>
            </a:br>
            <a:r>
              <a:rPr lang="en-US" dirty="0"/>
              <a:t>or icon</a:t>
            </a:r>
          </a:p>
        </p:txBody>
      </p:sp>
    </p:spTree>
    <p:extLst>
      <p:ext uri="{BB962C8B-B14F-4D97-AF65-F5344CB8AC3E}">
        <p14:creationId xmlns:p14="http://schemas.microsoft.com/office/powerpoint/2010/main" val="236723941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of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sp>
        <p:nvSpPr>
          <p:cNvPr id="4" name="Text Placeholder 2">
            <a:extLst>
              <a:ext uri="{FF2B5EF4-FFF2-40B4-BE49-F238E27FC236}">
                <a16:creationId xmlns:a16="http://schemas.microsoft.com/office/drawing/2014/main" id="{C2BFA839-1742-0CE2-3B07-9B5DEE179BCD}"/>
              </a:ext>
            </a:extLst>
          </p:cNvPr>
          <p:cNvSpPr>
            <a:spLocks noGrp="1"/>
          </p:cNvSpPr>
          <p:nvPr>
            <p:ph type="body" idx="19" hasCustomPrompt="1"/>
          </p:nvPr>
        </p:nvSpPr>
        <p:spPr>
          <a:xfrm>
            <a:off x="482399" y="987425"/>
            <a:ext cx="3960000"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
        <p:nvSpPr>
          <p:cNvPr id="6" name="Text Placeholder 2">
            <a:extLst>
              <a:ext uri="{FF2B5EF4-FFF2-40B4-BE49-F238E27FC236}">
                <a16:creationId xmlns:a16="http://schemas.microsoft.com/office/drawing/2014/main" id="{BC2BAEE4-878F-69F5-E9CD-797AFFEB2B5B}"/>
              </a:ext>
            </a:extLst>
          </p:cNvPr>
          <p:cNvSpPr>
            <a:spLocks noGrp="1"/>
          </p:cNvSpPr>
          <p:nvPr>
            <p:ph type="body" idx="20" hasCustomPrompt="1"/>
          </p:nvPr>
        </p:nvSpPr>
        <p:spPr>
          <a:xfrm>
            <a:off x="4715687" y="987425"/>
            <a:ext cx="3960000"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Tree>
    <p:extLst>
      <p:ext uri="{BB962C8B-B14F-4D97-AF65-F5344CB8AC3E}">
        <p14:creationId xmlns:p14="http://schemas.microsoft.com/office/powerpoint/2010/main" val="3031669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sp>
        <p:nvSpPr>
          <p:cNvPr id="6" name="Picture Placeholder 3">
            <a:extLst>
              <a:ext uri="{FF2B5EF4-FFF2-40B4-BE49-F238E27FC236}">
                <a16:creationId xmlns:a16="http://schemas.microsoft.com/office/drawing/2014/main" id="{9282B72E-C5A2-3DB5-1D5F-A7D7187E7533}"/>
              </a:ext>
            </a:extLst>
          </p:cNvPr>
          <p:cNvSpPr>
            <a:spLocks noGrp="1"/>
          </p:cNvSpPr>
          <p:nvPr>
            <p:ph type="pic" sz="quarter" idx="17" hasCustomPrompt="1"/>
          </p:nvPr>
        </p:nvSpPr>
        <p:spPr>
          <a:xfrm>
            <a:off x="468312" y="987425"/>
            <a:ext cx="3974087" cy="3600450"/>
          </a:xfrm>
          <a:prstGeom prst="rect">
            <a:avLst/>
          </a:prstGeom>
        </p:spPr>
        <p:txBody>
          <a:bodyPr anchor="ctr"/>
          <a:lstStyle>
            <a:lvl1pPr marL="0" indent="0" algn="ctr">
              <a:buNone/>
              <a:defRPr/>
            </a:lvl1pPr>
          </a:lstStyle>
          <a:p>
            <a:r>
              <a:rPr lang="en-US" dirty="0"/>
              <a:t>Click to insert </a:t>
            </a:r>
            <a:br>
              <a:rPr lang="en-US" dirty="0"/>
            </a:br>
            <a:r>
              <a:rPr lang="en-US" dirty="0"/>
              <a:t>photo or icon</a:t>
            </a:r>
          </a:p>
        </p:txBody>
      </p:sp>
      <p:sp>
        <p:nvSpPr>
          <p:cNvPr id="8" name="Text Placeholder 2">
            <a:extLst>
              <a:ext uri="{FF2B5EF4-FFF2-40B4-BE49-F238E27FC236}">
                <a16:creationId xmlns:a16="http://schemas.microsoft.com/office/drawing/2014/main" id="{B9AB637E-9298-6EB2-0ACF-A6ACAA047391}"/>
              </a:ext>
            </a:extLst>
          </p:cNvPr>
          <p:cNvSpPr>
            <a:spLocks noGrp="1"/>
          </p:cNvSpPr>
          <p:nvPr>
            <p:ph type="body" idx="19" hasCustomPrompt="1"/>
          </p:nvPr>
        </p:nvSpPr>
        <p:spPr>
          <a:xfrm>
            <a:off x="4715687" y="987425"/>
            <a:ext cx="3960000"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Tree>
    <p:extLst>
      <p:ext uri="{BB962C8B-B14F-4D97-AF65-F5344CB8AC3E}">
        <p14:creationId xmlns:p14="http://schemas.microsoft.com/office/powerpoint/2010/main" val="4005385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sp>
        <p:nvSpPr>
          <p:cNvPr id="6" name="Picture Placeholder 3">
            <a:extLst>
              <a:ext uri="{FF2B5EF4-FFF2-40B4-BE49-F238E27FC236}">
                <a16:creationId xmlns:a16="http://schemas.microsoft.com/office/drawing/2014/main" id="{9282B72E-C5A2-3DB5-1D5F-A7D7187E7533}"/>
              </a:ext>
            </a:extLst>
          </p:cNvPr>
          <p:cNvSpPr>
            <a:spLocks noGrp="1"/>
          </p:cNvSpPr>
          <p:nvPr>
            <p:ph type="pic" sz="quarter" idx="17" hasCustomPrompt="1"/>
          </p:nvPr>
        </p:nvSpPr>
        <p:spPr>
          <a:xfrm>
            <a:off x="4701602" y="987425"/>
            <a:ext cx="3974087" cy="3600450"/>
          </a:xfrm>
          <a:prstGeom prst="rect">
            <a:avLst/>
          </a:prstGeom>
        </p:spPr>
        <p:txBody>
          <a:bodyPr anchor="ctr"/>
          <a:lstStyle>
            <a:lvl1pPr marL="0" indent="0" algn="ctr">
              <a:buNone/>
              <a:defRPr/>
            </a:lvl1pPr>
          </a:lstStyle>
          <a:p>
            <a:r>
              <a:rPr lang="en-US" dirty="0"/>
              <a:t>Click to insert </a:t>
            </a:r>
            <a:br>
              <a:rPr lang="en-US" dirty="0"/>
            </a:br>
            <a:r>
              <a:rPr lang="en-US" dirty="0"/>
              <a:t>photo or icon</a:t>
            </a:r>
          </a:p>
        </p:txBody>
      </p:sp>
      <p:sp>
        <p:nvSpPr>
          <p:cNvPr id="8" name="Text Placeholder 2">
            <a:extLst>
              <a:ext uri="{FF2B5EF4-FFF2-40B4-BE49-F238E27FC236}">
                <a16:creationId xmlns:a16="http://schemas.microsoft.com/office/drawing/2014/main" id="{B9AB637E-9298-6EB2-0ACF-A6ACAA047391}"/>
              </a:ext>
            </a:extLst>
          </p:cNvPr>
          <p:cNvSpPr>
            <a:spLocks noGrp="1"/>
          </p:cNvSpPr>
          <p:nvPr>
            <p:ph type="body" idx="19" hasCustomPrompt="1"/>
          </p:nvPr>
        </p:nvSpPr>
        <p:spPr>
          <a:xfrm>
            <a:off x="482399" y="987425"/>
            <a:ext cx="3960000"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Tree>
    <p:extLst>
      <p:ext uri="{BB962C8B-B14F-4D97-AF65-F5344CB8AC3E}">
        <p14:creationId xmlns:p14="http://schemas.microsoft.com/office/powerpoint/2010/main" val="213431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Columns with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4663854E-5E2E-70F8-32A2-8DB89EAED487}"/>
              </a:ext>
            </a:extLst>
          </p:cNvPr>
          <p:cNvSpPr>
            <a:spLocks noGrp="1"/>
          </p:cNvSpPr>
          <p:nvPr>
            <p:ph type="body" sz="quarter" idx="17" hasCustomPrompt="1"/>
          </p:nvPr>
        </p:nvSpPr>
        <p:spPr>
          <a:xfrm>
            <a:off x="482400" y="911225"/>
            <a:ext cx="3960000" cy="455962"/>
          </a:xfrm>
          <a:prstGeom prst="rect">
            <a:avLst/>
          </a:prstGeom>
        </p:spPr>
        <p:txBody>
          <a:bodyPr lIns="0" tIns="0" rIns="0" bIns="0">
            <a:noAutofit/>
          </a:bodyPr>
          <a:lstStyle>
            <a:lvl1pPr marL="0" indent="0">
              <a:buNone/>
              <a:defRPr sz="1800" b="1">
                <a:solidFill>
                  <a:schemeClr val="accent1"/>
                </a:solidFill>
              </a:defRPr>
            </a:lvl1pPr>
          </a:lstStyle>
          <a:p>
            <a:r>
              <a:rPr lang="en-US" dirty="0"/>
              <a:t>Subtitle or introduction</a:t>
            </a:r>
            <a:endParaRPr lang="fr-CH" dirty="0"/>
          </a:p>
        </p:txBody>
      </p:sp>
      <p:sp>
        <p:nvSpPr>
          <p:cNvPr id="7" name="Text Placeholder 7">
            <a:extLst>
              <a:ext uri="{FF2B5EF4-FFF2-40B4-BE49-F238E27FC236}">
                <a16:creationId xmlns:a16="http://schemas.microsoft.com/office/drawing/2014/main" id="{B8DBFAC9-E174-1A7B-272E-E68CD65FAE71}"/>
              </a:ext>
            </a:extLst>
          </p:cNvPr>
          <p:cNvSpPr>
            <a:spLocks noGrp="1"/>
          </p:cNvSpPr>
          <p:nvPr>
            <p:ph type="body" sz="quarter" idx="18" hasCustomPrompt="1"/>
          </p:nvPr>
        </p:nvSpPr>
        <p:spPr>
          <a:xfrm>
            <a:off x="4713314" y="911225"/>
            <a:ext cx="3960000" cy="455962"/>
          </a:xfrm>
          <a:prstGeom prst="rect">
            <a:avLst/>
          </a:prstGeom>
        </p:spPr>
        <p:txBody>
          <a:bodyPr lIns="0" tIns="0" rIns="0" bIns="0">
            <a:noAutofit/>
          </a:bodyPr>
          <a:lstStyle>
            <a:lvl1pPr marL="0" indent="0">
              <a:buNone/>
              <a:defRPr sz="1800" b="1">
                <a:solidFill>
                  <a:schemeClr val="accent1"/>
                </a:solidFill>
              </a:defRPr>
            </a:lvl1pPr>
          </a:lstStyle>
          <a:p>
            <a:r>
              <a:rPr lang="en-US" dirty="0"/>
              <a:t>Subtitle or introduction</a:t>
            </a:r>
            <a:endParaRPr lang="fr-CH" dirty="0"/>
          </a:p>
        </p:txBody>
      </p:sp>
      <p:cxnSp>
        <p:nvCxnSpPr>
          <p:cNvPr id="8" name="Straight Connector 7">
            <a:extLst>
              <a:ext uri="{FF2B5EF4-FFF2-40B4-BE49-F238E27FC236}">
                <a16:creationId xmlns:a16="http://schemas.microsoft.com/office/drawing/2014/main" id="{28333ED9-CF49-30DB-BE21-509246334D06}"/>
              </a:ext>
            </a:extLst>
          </p:cNvPr>
          <p:cNvCxnSpPr>
            <a:cxnSpLocks/>
          </p:cNvCxnSpPr>
          <p:nvPr userDrawn="1"/>
        </p:nvCxnSpPr>
        <p:spPr>
          <a:xfrm>
            <a:off x="468313" y="1367187"/>
            <a:ext cx="397408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9710F9-EE30-C6D2-9218-610214142446}"/>
              </a:ext>
            </a:extLst>
          </p:cNvPr>
          <p:cNvCxnSpPr>
            <a:cxnSpLocks/>
          </p:cNvCxnSpPr>
          <p:nvPr userDrawn="1"/>
        </p:nvCxnSpPr>
        <p:spPr>
          <a:xfrm>
            <a:off x="4706484" y="1367187"/>
            <a:ext cx="397408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264B831B-6C17-90BF-2AAC-C5AE5269FBBA}"/>
              </a:ext>
            </a:extLst>
          </p:cNvPr>
          <p:cNvSpPr>
            <a:spLocks noGrp="1"/>
          </p:cNvSpPr>
          <p:nvPr>
            <p:ph type="body" idx="19" hasCustomPrompt="1"/>
          </p:nvPr>
        </p:nvSpPr>
        <p:spPr>
          <a:xfrm>
            <a:off x="482399" y="1493212"/>
            <a:ext cx="3960000" cy="3018462"/>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
        <p:nvSpPr>
          <p:cNvPr id="9" name="Text Placeholder 2">
            <a:extLst>
              <a:ext uri="{FF2B5EF4-FFF2-40B4-BE49-F238E27FC236}">
                <a16:creationId xmlns:a16="http://schemas.microsoft.com/office/drawing/2014/main" id="{ACA93144-C3B0-877E-1819-EE23A5493957}"/>
              </a:ext>
            </a:extLst>
          </p:cNvPr>
          <p:cNvSpPr>
            <a:spLocks noGrp="1"/>
          </p:cNvSpPr>
          <p:nvPr>
            <p:ph type="body" idx="20" hasCustomPrompt="1"/>
          </p:nvPr>
        </p:nvSpPr>
        <p:spPr>
          <a:xfrm>
            <a:off x="4719862" y="1493212"/>
            <a:ext cx="3960000" cy="3018462"/>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Tree>
    <p:extLst>
      <p:ext uri="{BB962C8B-B14F-4D97-AF65-F5344CB8AC3E}">
        <p14:creationId xmlns:p14="http://schemas.microsoft.com/office/powerpoint/2010/main" val="924877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Columns with Icon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8333ED9-CF49-30DB-BE21-509246334D06}"/>
              </a:ext>
            </a:extLst>
          </p:cNvPr>
          <p:cNvCxnSpPr>
            <a:cxnSpLocks/>
          </p:cNvCxnSpPr>
          <p:nvPr userDrawn="1"/>
        </p:nvCxnSpPr>
        <p:spPr>
          <a:xfrm>
            <a:off x="468313" y="1723466"/>
            <a:ext cx="397408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9710F9-EE30-C6D2-9218-610214142446}"/>
              </a:ext>
            </a:extLst>
          </p:cNvPr>
          <p:cNvCxnSpPr>
            <a:cxnSpLocks/>
          </p:cNvCxnSpPr>
          <p:nvPr userDrawn="1"/>
        </p:nvCxnSpPr>
        <p:spPr>
          <a:xfrm>
            <a:off x="4706484" y="1723466"/>
            <a:ext cx="397408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A630F0-F1CC-7ACB-8A8A-90DE3C2B5676}"/>
              </a:ext>
            </a:extLst>
          </p:cNvPr>
          <p:cNvSpPr>
            <a:spLocks noGrp="1"/>
          </p:cNvSpPr>
          <p:nvPr>
            <p:ph type="body" idx="19" hasCustomPrompt="1"/>
          </p:nvPr>
        </p:nvSpPr>
        <p:spPr>
          <a:xfrm>
            <a:off x="482399" y="1857954"/>
            <a:ext cx="3960000" cy="272991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
        <p:nvSpPr>
          <p:cNvPr id="7" name="Text Placeholder 2">
            <a:extLst>
              <a:ext uri="{FF2B5EF4-FFF2-40B4-BE49-F238E27FC236}">
                <a16:creationId xmlns:a16="http://schemas.microsoft.com/office/drawing/2014/main" id="{8683C5FD-1C63-8AF1-89EC-F5A5EACDF935}"/>
              </a:ext>
            </a:extLst>
          </p:cNvPr>
          <p:cNvSpPr>
            <a:spLocks noGrp="1"/>
          </p:cNvSpPr>
          <p:nvPr>
            <p:ph type="body" idx="20" hasCustomPrompt="1"/>
          </p:nvPr>
        </p:nvSpPr>
        <p:spPr>
          <a:xfrm>
            <a:off x="4719862" y="1857954"/>
            <a:ext cx="3960000" cy="272991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
        <p:nvSpPr>
          <p:cNvPr id="12" name="Picture Placeholder 3">
            <a:extLst>
              <a:ext uri="{FF2B5EF4-FFF2-40B4-BE49-F238E27FC236}">
                <a16:creationId xmlns:a16="http://schemas.microsoft.com/office/drawing/2014/main" id="{11B10AE2-321B-3BCD-0E47-CA4CEE3BFCB4}"/>
              </a:ext>
            </a:extLst>
          </p:cNvPr>
          <p:cNvSpPr>
            <a:spLocks noGrp="1"/>
          </p:cNvSpPr>
          <p:nvPr>
            <p:ph type="pic" sz="quarter" idx="36" hasCustomPrompt="1"/>
          </p:nvPr>
        </p:nvSpPr>
        <p:spPr>
          <a:xfrm>
            <a:off x="2095356" y="911713"/>
            <a:ext cx="720000" cy="720000"/>
          </a:xfrm>
          <a:prstGeom prst="rect">
            <a:avLst/>
          </a:prstGeom>
        </p:spPr>
        <p:txBody>
          <a:bodyPr anchor="ctr"/>
          <a:lstStyle>
            <a:lvl1pPr marL="0" indent="0" algn="ctr">
              <a:buNone/>
              <a:defRPr sz="1600">
                <a:solidFill>
                  <a:schemeClr val="accent1"/>
                </a:solidFill>
              </a:defRPr>
            </a:lvl1pPr>
          </a:lstStyle>
          <a:p>
            <a:r>
              <a:rPr lang="en-US" dirty="0"/>
              <a:t>Insert Icon</a:t>
            </a:r>
          </a:p>
        </p:txBody>
      </p:sp>
      <p:sp>
        <p:nvSpPr>
          <p:cNvPr id="14" name="Picture Placeholder 3">
            <a:extLst>
              <a:ext uri="{FF2B5EF4-FFF2-40B4-BE49-F238E27FC236}">
                <a16:creationId xmlns:a16="http://schemas.microsoft.com/office/drawing/2014/main" id="{A9DA0873-06AF-5A19-1160-1E0089E776D2}"/>
              </a:ext>
            </a:extLst>
          </p:cNvPr>
          <p:cNvSpPr>
            <a:spLocks noGrp="1"/>
          </p:cNvSpPr>
          <p:nvPr>
            <p:ph type="pic" sz="quarter" idx="37" hasCustomPrompt="1"/>
          </p:nvPr>
        </p:nvSpPr>
        <p:spPr>
          <a:xfrm>
            <a:off x="6333527" y="911713"/>
            <a:ext cx="720000" cy="720000"/>
          </a:xfrm>
          <a:prstGeom prst="rect">
            <a:avLst/>
          </a:prstGeom>
        </p:spPr>
        <p:txBody>
          <a:bodyPr anchor="ctr"/>
          <a:lstStyle>
            <a:lvl1pPr marL="0" indent="0" algn="ctr">
              <a:buNone/>
              <a:defRPr sz="1600">
                <a:solidFill>
                  <a:schemeClr val="accent1"/>
                </a:solidFill>
              </a:defRPr>
            </a:lvl1pPr>
          </a:lstStyle>
          <a:p>
            <a:r>
              <a:rPr lang="en-US" dirty="0"/>
              <a:t>Insert Icon</a:t>
            </a:r>
          </a:p>
        </p:txBody>
      </p:sp>
    </p:spTree>
    <p:extLst>
      <p:ext uri="{BB962C8B-B14F-4D97-AF65-F5344CB8AC3E}">
        <p14:creationId xmlns:p14="http://schemas.microsoft.com/office/powerpoint/2010/main" val="2474922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9D68C660-E8B1-5319-95F6-A8ED405F40C3}"/>
              </a:ext>
            </a:extLst>
          </p:cNvPr>
          <p:cNvSpPr>
            <a:spLocks noGrp="1"/>
          </p:cNvSpPr>
          <p:nvPr>
            <p:ph type="body" idx="19" hasCustomPrompt="1"/>
          </p:nvPr>
        </p:nvSpPr>
        <p:spPr>
          <a:xfrm>
            <a:off x="482399" y="987425"/>
            <a:ext cx="2577913"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
        <p:nvSpPr>
          <p:cNvPr id="10" name="Text Placeholder 2">
            <a:extLst>
              <a:ext uri="{FF2B5EF4-FFF2-40B4-BE49-F238E27FC236}">
                <a16:creationId xmlns:a16="http://schemas.microsoft.com/office/drawing/2014/main" id="{7AF6385F-6AD3-3886-7B28-A561F94CC1F6}"/>
              </a:ext>
            </a:extLst>
          </p:cNvPr>
          <p:cNvSpPr>
            <a:spLocks noGrp="1"/>
          </p:cNvSpPr>
          <p:nvPr>
            <p:ph type="body" idx="20" hasCustomPrompt="1"/>
          </p:nvPr>
        </p:nvSpPr>
        <p:spPr>
          <a:xfrm>
            <a:off x="6083688" y="987425"/>
            <a:ext cx="2577913"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
        <p:nvSpPr>
          <p:cNvPr id="11" name="Text Placeholder 2">
            <a:extLst>
              <a:ext uri="{FF2B5EF4-FFF2-40B4-BE49-F238E27FC236}">
                <a16:creationId xmlns:a16="http://schemas.microsoft.com/office/drawing/2014/main" id="{08BAE767-FBA1-8D31-0EAC-6DFEC4872311}"/>
              </a:ext>
            </a:extLst>
          </p:cNvPr>
          <p:cNvSpPr>
            <a:spLocks noGrp="1"/>
          </p:cNvSpPr>
          <p:nvPr>
            <p:ph type="body" idx="21" hasCustomPrompt="1"/>
          </p:nvPr>
        </p:nvSpPr>
        <p:spPr>
          <a:xfrm>
            <a:off x="3283043" y="987425"/>
            <a:ext cx="2577913"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Tree>
    <p:extLst>
      <p:ext uri="{BB962C8B-B14F-4D97-AF65-F5344CB8AC3E}">
        <p14:creationId xmlns:p14="http://schemas.microsoft.com/office/powerpoint/2010/main" val="1685126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s Text with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1B35E59D-413F-5012-423A-87289F97135C}"/>
              </a:ext>
            </a:extLst>
          </p:cNvPr>
          <p:cNvCxnSpPr/>
          <p:nvPr userDrawn="1"/>
        </p:nvCxnSpPr>
        <p:spPr>
          <a:xfrm>
            <a:off x="468313" y="987425"/>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E70DD3-853A-E663-FC3A-867ECA9C00D1}"/>
              </a:ext>
            </a:extLst>
          </p:cNvPr>
          <p:cNvCxnSpPr/>
          <p:nvPr userDrawn="1"/>
        </p:nvCxnSpPr>
        <p:spPr>
          <a:xfrm>
            <a:off x="3279019" y="987425"/>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7270-283E-AD37-A963-A03CD1201B20}"/>
              </a:ext>
            </a:extLst>
          </p:cNvPr>
          <p:cNvCxnSpPr/>
          <p:nvPr userDrawn="1"/>
        </p:nvCxnSpPr>
        <p:spPr>
          <a:xfrm>
            <a:off x="6089725" y="987425"/>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714D0DF3-C269-D7D0-95B7-FAFD703096B5}"/>
              </a:ext>
            </a:extLst>
          </p:cNvPr>
          <p:cNvSpPr>
            <a:spLocks noGrp="1"/>
          </p:cNvSpPr>
          <p:nvPr>
            <p:ph type="body" idx="22" hasCustomPrompt="1"/>
          </p:nvPr>
        </p:nvSpPr>
        <p:spPr>
          <a:xfrm>
            <a:off x="462275" y="1170572"/>
            <a:ext cx="2592000" cy="3426275"/>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Text level 1</a:t>
            </a:r>
          </a:p>
          <a:p>
            <a:pPr lvl="1"/>
            <a:r>
              <a:rPr lang="en-US" dirty="0"/>
              <a:t>Level 2</a:t>
            </a:r>
          </a:p>
          <a:p>
            <a:r>
              <a:rPr lang="en-US" dirty="0"/>
              <a:t>Level1</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
        <p:nvSpPr>
          <p:cNvPr id="3" name="Text Placeholder 2">
            <a:extLst>
              <a:ext uri="{FF2B5EF4-FFF2-40B4-BE49-F238E27FC236}">
                <a16:creationId xmlns:a16="http://schemas.microsoft.com/office/drawing/2014/main" id="{2DF50FBC-7FB0-355C-50F9-238D3AAD0582}"/>
              </a:ext>
            </a:extLst>
          </p:cNvPr>
          <p:cNvSpPr>
            <a:spLocks noGrp="1"/>
          </p:cNvSpPr>
          <p:nvPr>
            <p:ph type="body" idx="23" hasCustomPrompt="1"/>
          </p:nvPr>
        </p:nvSpPr>
        <p:spPr>
          <a:xfrm>
            <a:off x="3276000" y="1170572"/>
            <a:ext cx="2592000" cy="3426275"/>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Text level 1</a:t>
            </a:r>
          </a:p>
          <a:p>
            <a:pPr lvl="1"/>
            <a:r>
              <a:rPr lang="en-US" dirty="0"/>
              <a:t>Level 2</a:t>
            </a:r>
          </a:p>
          <a:p>
            <a:r>
              <a:rPr lang="en-US" dirty="0"/>
              <a:t>Level1</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
        <p:nvSpPr>
          <p:cNvPr id="4" name="Text Placeholder 2">
            <a:extLst>
              <a:ext uri="{FF2B5EF4-FFF2-40B4-BE49-F238E27FC236}">
                <a16:creationId xmlns:a16="http://schemas.microsoft.com/office/drawing/2014/main" id="{38B45FD9-C709-54A3-FD30-5435FF8452B9}"/>
              </a:ext>
            </a:extLst>
          </p:cNvPr>
          <p:cNvSpPr>
            <a:spLocks noGrp="1"/>
          </p:cNvSpPr>
          <p:nvPr>
            <p:ph type="body" idx="24" hasCustomPrompt="1"/>
          </p:nvPr>
        </p:nvSpPr>
        <p:spPr>
          <a:xfrm>
            <a:off x="6089725" y="1170572"/>
            <a:ext cx="2592000" cy="3426275"/>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Text level 1</a:t>
            </a:r>
          </a:p>
          <a:p>
            <a:pPr lvl="1"/>
            <a:r>
              <a:rPr lang="en-US" dirty="0"/>
              <a:t>Level 2</a:t>
            </a:r>
          </a:p>
          <a:p>
            <a:r>
              <a:rPr lang="en-US" dirty="0"/>
              <a:t>Level1</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Tree>
    <p:extLst>
      <p:ext uri="{BB962C8B-B14F-4D97-AF65-F5344CB8AC3E}">
        <p14:creationId xmlns:p14="http://schemas.microsoft.com/office/powerpoint/2010/main" val="233905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Photo">
    <p:bg>
      <p:bgPr>
        <a:solidFill>
          <a:schemeClr val="bg1"/>
        </a:solidFill>
        <a:effectLst/>
      </p:bgPr>
    </p:bg>
    <p:spTree>
      <p:nvGrpSpPr>
        <p:cNvPr id="1" name=""/>
        <p:cNvGrpSpPr/>
        <p:nvPr/>
      </p:nvGrpSpPr>
      <p:grpSpPr>
        <a:xfrm>
          <a:off x="0" y="0"/>
          <a:ext cx="0" cy="0"/>
          <a:chOff x="0" y="0"/>
          <a:chExt cx="0" cy="0"/>
        </a:xfrm>
      </p:grpSpPr>
      <p:sp>
        <p:nvSpPr>
          <p:cNvPr id="5" name="Triangle 4">
            <a:extLst>
              <a:ext uri="{FF2B5EF4-FFF2-40B4-BE49-F238E27FC236}">
                <a16:creationId xmlns:a16="http://schemas.microsoft.com/office/drawing/2014/main" id="{9A4E8DAD-7D8F-D132-A036-041A7BD126F5}"/>
              </a:ext>
            </a:extLst>
          </p:cNvPr>
          <p:cNvSpPr/>
          <p:nvPr userDrawn="1"/>
        </p:nvSpPr>
        <p:spPr>
          <a:xfrm rot="16200000">
            <a:off x="4965009" y="-2140533"/>
            <a:ext cx="2038461" cy="6319521"/>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Placeholder 1"/>
          <p:cNvSpPr>
            <a:spLocks noGrp="1"/>
          </p:cNvSpPr>
          <p:nvPr>
            <p:ph type="title" hasCustomPrompt="1"/>
          </p:nvPr>
        </p:nvSpPr>
        <p:spPr>
          <a:xfrm>
            <a:off x="483553" y="2977515"/>
            <a:ext cx="4499927" cy="984885"/>
          </a:xfrm>
          <a:prstGeom prst="rect">
            <a:avLst/>
          </a:prstGeom>
        </p:spPr>
        <p:txBody>
          <a:bodyPr vert="horz" wrap="square" lIns="0" tIns="0" rIns="0" bIns="0" rtlCol="0" anchor="b">
            <a:spAutoFit/>
          </a:bodyPr>
          <a:lstStyle>
            <a:lvl1pPr>
              <a:defRPr sz="3200" baseline="0">
                <a:solidFill>
                  <a:schemeClr val="tx1"/>
                </a:solidFill>
              </a:defRPr>
            </a:lvl1pPr>
          </a:lstStyle>
          <a:p>
            <a:r>
              <a:rPr lang="en-AU" dirty="0"/>
              <a:t>Click to insert Course title</a:t>
            </a:r>
            <a:endParaRPr lang="en-US" dirty="0"/>
          </a:p>
        </p:txBody>
      </p:sp>
      <p:sp>
        <p:nvSpPr>
          <p:cNvPr id="7" name="Text Placeholder 6">
            <a:extLst>
              <a:ext uri="{FF2B5EF4-FFF2-40B4-BE49-F238E27FC236}">
                <a16:creationId xmlns:a16="http://schemas.microsoft.com/office/drawing/2014/main" id="{7D5F8E7E-053F-56AA-143F-07C6AF49F352}"/>
              </a:ext>
            </a:extLst>
          </p:cNvPr>
          <p:cNvSpPr>
            <a:spLocks noGrp="1"/>
          </p:cNvSpPr>
          <p:nvPr>
            <p:ph type="body" sz="quarter" idx="10" hasCustomPrompt="1"/>
          </p:nvPr>
        </p:nvSpPr>
        <p:spPr>
          <a:xfrm>
            <a:off x="483553" y="4084638"/>
            <a:ext cx="4088447" cy="493712"/>
          </a:xfrm>
          <a:prstGeom prst="rect">
            <a:avLst/>
          </a:prstGeom>
        </p:spPr>
        <p:txBody>
          <a:bodyPr lIns="0" tIns="0" rIns="0" bIns="0"/>
          <a:lstStyle>
            <a:lvl1pPr marL="0" indent="0">
              <a:buNone/>
              <a:defRPr sz="1800">
                <a:solidFill>
                  <a:schemeClr val="tx1"/>
                </a:solidFill>
              </a:defRPr>
            </a:lvl1pPr>
          </a:lstStyle>
          <a:p>
            <a:pPr lvl="0"/>
            <a:r>
              <a:rPr lang="en-US" dirty="0"/>
              <a:t>Insert subtitle, module name or small description if needed</a:t>
            </a:r>
          </a:p>
        </p:txBody>
      </p:sp>
      <p:pic>
        <p:nvPicPr>
          <p:cNvPr id="13" name="Graphic 12">
            <a:extLst>
              <a:ext uri="{FF2B5EF4-FFF2-40B4-BE49-F238E27FC236}">
                <a16:creationId xmlns:a16="http://schemas.microsoft.com/office/drawing/2014/main" id="{11564D88-31C0-B4FD-CE98-F1949EB6E71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4973" y="328987"/>
            <a:ext cx="1490094" cy="674999"/>
          </a:xfrm>
          <a:prstGeom prst="rect">
            <a:avLst/>
          </a:prstGeom>
        </p:spPr>
      </p:pic>
      <p:sp>
        <p:nvSpPr>
          <p:cNvPr id="14" name="Picture Placeholder 10">
            <a:extLst>
              <a:ext uri="{FF2B5EF4-FFF2-40B4-BE49-F238E27FC236}">
                <a16:creationId xmlns:a16="http://schemas.microsoft.com/office/drawing/2014/main" id="{E9036225-CD62-D7E4-0D98-71FF0E67F8ED}"/>
              </a:ext>
            </a:extLst>
          </p:cNvPr>
          <p:cNvSpPr>
            <a:spLocks noGrp="1"/>
          </p:cNvSpPr>
          <p:nvPr>
            <p:ph type="pic" sz="quarter" idx="11" hasCustomPrompt="1"/>
          </p:nvPr>
        </p:nvSpPr>
        <p:spPr>
          <a:xfrm>
            <a:off x="4119514" y="-3"/>
            <a:ext cx="5029200" cy="5143502"/>
          </a:xfrm>
          <a:custGeom>
            <a:avLst/>
            <a:gdLst>
              <a:gd name="connsiteX0" fmla="*/ 0 w 5024487"/>
              <a:gd name="connsiteY0" fmla="*/ 5143502 h 5143502"/>
              <a:gd name="connsiteX1" fmla="*/ 0 w 5024487"/>
              <a:gd name="connsiteY1" fmla="*/ 0 h 5143502"/>
              <a:gd name="connsiteX2" fmla="*/ 5024487 w 5024487"/>
              <a:gd name="connsiteY2" fmla="*/ 5143502 h 5143502"/>
              <a:gd name="connsiteX3" fmla="*/ 0 w 5024487"/>
              <a:gd name="connsiteY3" fmla="*/ 5143502 h 5143502"/>
              <a:gd name="connsiteX0" fmla="*/ 0 w 5029200"/>
              <a:gd name="connsiteY0" fmla="*/ 5143502 h 5143502"/>
              <a:gd name="connsiteX1" fmla="*/ 5029200 w 5029200"/>
              <a:gd name="connsiteY1" fmla="*/ 0 h 5143502"/>
              <a:gd name="connsiteX2" fmla="*/ 5024487 w 5029200"/>
              <a:gd name="connsiteY2" fmla="*/ 5143502 h 5143502"/>
              <a:gd name="connsiteX3" fmla="*/ 0 w 5029200"/>
              <a:gd name="connsiteY3" fmla="*/ 5143502 h 5143502"/>
            </a:gdLst>
            <a:ahLst/>
            <a:cxnLst>
              <a:cxn ang="0">
                <a:pos x="connsiteX0" y="connsiteY0"/>
              </a:cxn>
              <a:cxn ang="0">
                <a:pos x="connsiteX1" y="connsiteY1"/>
              </a:cxn>
              <a:cxn ang="0">
                <a:pos x="connsiteX2" y="connsiteY2"/>
              </a:cxn>
              <a:cxn ang="0">
                <a:pos x="connsiteX3" y="connsiteY3"/>
              </a:cxn>
            </a:cxnLst>
            <a:rect l="l" t="t" r="r" b="b"/>
            <a:pathLst>
              <a:path w="5029200" h="5143502">
                <a:moveTo>
                  <a:pt x="0" y="5143502"/>
                </a:moveTo>
                <a:lnTo>
                  <a:pt x="5029200" y="0"/>
                </a:lnTo>
                <a:lnTo>
                  <a:pt x="5024487" y="5143502"/>
                </a:lnTo>
                <a:lnTo>
                  <a:pt x="0" y="5143502"/>
                </a:lnTo>
                <a:close/>
              </a:path>
            </a:pathLst>
          </a:custGeom>
          <a:solidFill>
            <a:schemeClr val="accent1">
              <a:lumMod val="50000"/>
            </a:schemeClr>
          </a:solidFill>
        </p:spPr>
        <p:txBody>
          <a:bodyPr tIns="2124000" rIns="684000" anchor="ctr"/>
          <a:lstStyle>
            <a:lvl1pPr marL="0" indent="0" algn="r">
              <a:buNone/>
              <a:defRPr>
                <a:solidFill>
                  <a:schemeClr val="bg1"/>
                </a:solidFill>
              </a:defRPr>
            </a:lvl1pPr>
          </a:lstStyle>
          <a:p>
            <a:r>
              <a:rPr lang="en-US" dirty="0"/>
              <a:t>Click to </a:t>
            </a:r>
            <a:br>
              <a:rPr lang="en-US" dirty="0"/>
            </a:br>
            <a:r>
              <a:rPr lang="en-US" dirty="0"/>
              <a:t>insert photo</a:t>
            </a:r>
          </a:p>
        </p:txBody>
      </p:sp>
    </p:spTree>
    <p:extLst>
      <p:ext uri="{BB962C8B-B14F-4D97-AF65-F5344CB8AC3E}">
        <p14:creationId xmlns:p14="http://schemas.microsoft.com/office/powerpoint/2010/main" val="22627022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Columns Numbere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1B35E59D-413F-5012-423A-87289F97135C}"/>
              </a:ext>
            </a:extLst>
          </p:cNvPr>
          <p:cNvCxnSpPr>
            <a:cxnSpLocks/>
          </p:cNvCxnSpPr>
          <p:nvPr userDrawn="1"/>
        </p:nvCxnSpPr>
        <p:spPr>
          <a:xfrm>
            <a:off x="468313" y="1659206"/>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E70DD3-853A-E663-FC3A-867ECA9C00D1}"/>
              </a:ext>
            </a:extLst>
          </p:cNvPr>
          <p:cNvCxnSpPr>
            <a:cxnSpLocks/>
          </p:cNvCxnSpPr>
          <p:nvPr userDrawn="1"/>
        </p:nvCxnSpPr>
        <p:spPr>
          <a:xfrm>
            <a:off x="3279019" y="1659206"/>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7270-283E-AD37-A963-A03CD1201B20}"/>
              </a:ext>
            </a:extLst>
          </p:cNvPr>
          <p:cNvCxnSpPr>
            <a:cxnSpLocks/>
          </p:cNvCxnSpPr>
          <p:nvPr userDrawn="1"/>
        </p:nvCxnSpPr>
        <p:spPr>
          <a:xfrm>
            <a:off x="6089725" y="1659206"/>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97CA443C-BB43-F633-B1B5-482830ED0269}"/>
              </a:ext>
            </a:extLst>
          </p:cNvPr>
          <p:cNvSpPr>
            <a:spLocks noGrp="1"/>
          </p:cNvSpPr>
          <p:nvPr>
            <p:ph type="body" idx="22" hasCustomPrompt="1"/>
          </p:nvPr>
        </p:nvSpPr>
        <p:spPr>
          <a:xfrm>
            <a:off x="468313" y="1793697"/>
            <a:ext cx="2592000" cy="2794178"/>
          </a:xfrm>
          <a:prstGeom prst="rect">
            <a:avLst/>
          </a:prstGeom>
          <a:noFill/>
        </p:spPr>
        <p:txBody>
          <a:bodyPr lIns="0" tIns="0" rIns="0" bIns="0">
            <a:normAutofit/>
          </a:bodyPr>
          <a:lstStyle>
            <a:lvl1pPr marL="0" indent="0" algn="ctr">
              <a:spcBef>
                <a:spcPts val="1200"/>
              </a:spcBef>
              <a:buClr>
                <a:schemeClr val="accent1"/>
              </a:buClr>
              <a:buFontTx/>
              <a:buNone/>
              <a:defRPr sz="1600"/>
            </a:lvl1pPr>
          </a:lstStyle>
          <a:p>
            <a:r>
              <a:rPr lang="fr-CH" dirty="0"/>
              <a:t>Description</a:t>
            </a:r>
          </a:p>
        </p:txBody>
      </p:sp>
      <p:sp>
        <p:nvSpPr>
          <p:cNvPr id="17" name="Text Placeholder 2">
            <a:extLst>
              <a:ext uri="{FF2B5EF4-FFF2-40B4-BE49-F238E27FC236}">
                <a16:creationId xmlns:a16="http://schemas.microsoft.com/office/drawing/2014/main" id="{FD2110B4-23AA-A4E0-9B16-E96531465706}"/>
              </a:ext>
            </a:extLst>
          </p:cNvPr>
          <p:cNvSpPr>
            <a:spLocks noGrp="1"/>
          </p:cNvSpPr>
          <p:nvPr>
            <p:ph type="body" idx="23" hasCustomPrompt="1"/>
          </p:nvPr>
        </p:nvSpPr>
        <p:spPr>
          <a:xfrm>
            <a:off x="3279019" y="1793697"/>
            <a:ext cx="2592000" cy="2794178"/>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18" name="Text Placeholder 2">
            <a:extLst>
              <a:ext uri="{FF2B5EF4-FFF2-40B4-BE49-F238E27FC236}">
                <a16:creationId xmlns:a16="http://schemas.microsoft.com/office/drawing/2014/main" id="{8D86658B-14B0-5DA1-F3B1-5695A72D5CDA}"/>
              </a:ext>
            </a:extLst>
          </p:cNvPr>
          <p:cNvSpPr>
            <a:spLocks noGrp="1"/>
          </p:cNvSpPr>
          <p:nvPr>
            <p:ph type="body" idx="24" hasCustomPrompt="1"/>
          </p:nvPr>
        </p:nvSpPr>
        <p:spPr>
          <a:xfrm>
            <a:off x="6089725" y="1793697"/>
            <a:ext cx="2592000" cy="2794178"/>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19" name="Text Placeholder 2">
            <a:extLst>
              <a:ext uri="{FF2B5EF4-FFF2-40B4-BE49-F238E27FC236}">
                <a16:creationId xmlns:a16="http://schemas.microsoft.com/office/drawing/2014/main" id="{9543495D-0B9F-C4CE-BED7-E0F340BCD587}"/>
              </a:ext>
            </a:extLst>
          </p:cNvPr>
          <p:cNvSpPr>
            <a:spLocks noGrp="1"/>
          </p:cNvSpPr>
          <p:nvPr>
            <p:ph type="body" idx="25" hasCustomPrompt="1"/>
          </p:nvPr>
        </p:nvSpPr>
        <p:spPr>
          <a:xfrm>
            <a:off x="468313" y="987425"/>
            <a:ext cx="2592000" cy="614216"/>
          </a:xfrm>
          <a:prstGeom prst="rect">
            <a:avLst/>
          </a:prstGeom>
          <a:noFill/>
        </p:spPr>
        <p:txBody>
          <a:bodyPr lIns="0" tIns="0" rIns="0" bIns="0">
            <a:noAutofit/>
          </a:bodyPr>
          <a:lstStyle>
            <a:lvl1pPr marL="0" indent="0" algn="ctr">
              <a:spcBef>
                <a:spcPts val="1200"/>
              </a:spcBef>
              <a:buClr>
                <a:schemeClr val="accent1"/>
              </a:buClr>
              <a:buNone/>
              <a:defRPr sz="4000">
                <a:solidFill>
                  <a:schemeClr val="accent1"/>
                </a:solidFill>
              </a:defRPr>
            </a:lvl1pPr>
          </a:lstStyle>
          <a:p>
            <a:r>
              <a:rPr lang="fr-CH" dirty="0"/>
              <a:t>#</a:t>
            </a:r>
            <a:endParaRPr lang="en-US" dirty="0"/>
          </a:p>
        </p:txBody>
      </p:sp>
      <p:sp>
        <p:nvSpPr>
          <p:cNvPr id="21" name="Text Placeholder 2">
            <a:extLst>
              <a:ext uri="{FF2B5EF4-FFF2-40B4-BE49-F238E27FC236}">
                <a16:creationId xmlns:a16="http://schemas.microsoft.com/office/drawing/2014/main" id="{54BFD25A-49C3-1859-7FD7-CA2900C4D8D0}"/>
              </a:ext>
            </a:extLst>
          </p:cNvPr>
          <p:cNvSpPr>
            <a:spLocks noGrp="1"/>
          </p:cNvSpPr>
          <p:nvPr>
            <p:ph type="body" idx="26" hasCustomPrompt="1"/>
          </p:nvPr>
        </p:nvSpPr>
        <p:spPr>
          <a:xfrm>
            <a:off x="3279019" y="987425"/>
            <a:ext cx="2592000" cy="614216"/>
          </a:xfrm>
          <a:prstGeom prst="rect">
            <a:avLst/>
          </a:prstGeom>
          <a:noFill/>
        </p:spPr>
        <p:txBody>
          <a:bodyPr lIns="0" tIns="0" rIns="0" bIns="0">
            <a:noAutofit/>
          </a:bodyPr>
          <a:lstStyle>
            <a:lvl1pPr marL="0" indent="0" algn="ctr">
              <a:spcBef>
                <a:spcPts val="1200"/>
              </a:spcBef>
              <a:buClr>
                <a:schemeClr val="accent1"/>
              </a:buClr>
              <a:buNone/>
              <a:defRPr sz="4000">
                <a:solidFill>
                  <a:schemeClr val="accent1"/>
                </a:solidFill>
              </a:defRPr>
            </a:lvl1pPr>
          </a:lstStyle>
          <a:p>
            <a:r>
              <a:rPr lang="fr-CH" dirty="0"/>
              <a:t>#</a:t>
            </a:r>
            <a:endParaRPr lang="en-US" dirty="0"/>
          </a:p>
        </p:txBody>
      </p:sp>
      <p:sp>
        <p:nvSpPr>
          <p:cNvPr id="22" name="Text Placeholder 2">
            <a:extLst>
              <a:ext uri="{FF2B5EF4-FFF2-40B4-BE49-F238E27FC236}">
                <a16:creationId xmlns:a16="http://schemas.microsoft.com/office/drawing/2014/main" id="{E27CDA85-883C-FFBA-8AF9-7D79A4D885D4}"/>
              </a:ext>
            </a:extLst>
          </p:cNvPr>
          <p:cNvSpPr>
            <a:spLocks noGrp="1"/>
          </p:cNvSpPr>
          <p:nvPr>
            <p:ph type="body" idx="27" hasCustomPrompt="1"/>
          </p:nvPr>
        </p:nvSpPr>
        <p:spPr>
          <a:xfrm>
            <a:off x="6089725" y="987425"/>
            <a:ext cx="2592000" cy="614216"/>
          </a:xfrm>
          <a:prstGeom prst="rect">
            <a:avLst/>
          </a:prstGeom>
          <a:noFill/>
        </p:spPr>
        <p:txBody>
          <a:bodyPr lIns="0" tIns="0" rIns="0" bIns="0">
            <a:noAutofit/>
          </a:bodyPr>
          <a:lstStyle>
            <a:lvl1pPr marL="0" indent="0" algn="ctr">
              <a:spcBef>
                <a:spcPts val="1200"/>
              </a:spcBef>
              <a:buClr>
                <a:schemeClr val="accent1"/>
              </a:buClr>
              <a:buNone/>
              <a:defRPr sz="4000">
                <a:solidFill>
                  <a:schemeClr val="accent1"/>
                </a:solidFill>
              </a:defRPr>
            </a:lvl1pPr>
          </a:lstStyle>
          <a:p>
            <a:r>
              <a:rPr lang="fr-CH" dirty="0"/>
              <a:t>#</a:t>
            </a:r>
            <a:endParaRPr lang="en-US" dirty="0"/>
          </a:p>
        </p:txBody>
      </p:sp>
    </p:spTree>
    <p:extLst>
      <p:ext uri="{BB962C8B-B14F-4D97-AF65-F5344CB8AC3E}">
        <p14:creationId xmlns:p14="http://schemas.microsoft.com/office/powerpoint/2010/main" val="2851705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Columns with icon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0735DCA-5088-1213-F554-844ECCBCBF9B}"/>
              </a:ext>
            </a:extLst>
          </p:cNvPr>
          <p:cNvCxnSpPr>
            <a:cxnSpLocks/>
          </p:cNvCxnSpPr>
          <p:nvPr userDrawn="1"/>
        </p:nvCxnSpPr>
        <p:spPr>
          <a:xfrm>
            <a:off x="468313" y="1723466"/>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F98B899-0780-A0B9-B56D-385645D36013}"/>
              </a:ext>
            </a:extLst>
          </p:cNvPr>
          <p:cNvCxnSpPr>
            <a:cxnSpLocks/>
          </p:cNvCxnSpPr>
          <p:nvPr userDrawn="1"/>
        </p:nvCxnSpPr>
        <p:spPr>
          <a:xfrm>
            <a:off x="3279019" y="1723466"/>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091B07-2536-9CBB-A46B-5DBBE8D0D083}"/>
              </a:ext>
            </a:extLst>
          </p:cNvPr>
          <p:cNvCxnSpPr>
            <a:cxnSpLocks/>
          </p:cNvCxnSpPr>
          <p:nvPr userDrawn="1"/>
        </p:nvCxnSpPr>
        <p:spPr>
          <a:xfrm>
            <a:off x="6089725" y="1723466"/>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2010615A-91FE-5D55-F471-271982A8702E}"/>
              </a:ext>
            </a:extLst>
          </p:cNvPr>
          <p:cNvSpPr>
            <a:spLocks noGrp="1"/>
          </p:cNvSpPr>
          <p:nvPr>
            <p:ph type="body" idx="22" hasCustomPrompt="1"/>
          </p:nvPr>
        </p:nvSpPr>
        <p:spPr>
          <a:xfrm>
            <a:off x="468313" y="1857957"/>
            <a:ext cx="2592000" cy="2729918"/>
          </a:xfrm>
          <a:prstGeom prst="rect">
            <a:avLst/>
          </a:prstGeom>
          <a:noFill/>
        </p:spPr>
        <p:txBody>
          <a:bodyPr lIns="0" tIns="0" rIns="0" bIns="0">
            <a:normAutofit/>
          </a:bodyPr>
          <a:lstStyle>
            <a:lvl1pPr marL="0" indent="0" algn="ctr">
              <a:spcBef>
                <a:spcPts val="1200"/>
              </a:spcBef>
              <a:buClr>
                <a:schemeClr val="accent1"/>
              </a:buClr>
              <a:buFontTx/>
              <a:buNone/>
              <a:defRPr sz="1600"/>
            </a:lvl1pPr>
          </a:lstStyle>
          <a:p>
            <a:r>
              <a:rPr lang="fr-CH" dirty="0"/>
              <a:t>Description</a:t>
            </a:r>
          </a:p>
        </p:txBody>
      </p:sp>
      <p:sp>
        <p:nvSpPr>
          <p:cNvPr id="15" name="Text Placeholder 2">
            <a:extLst>
              <a:ext uri="{FF2B5EF4-FFF2-40B4-BE49-F238E27FC236}">
                <a16:creationId xmlns:a16="http://schemas.microsoft.com/office/drawing/2014/main" id="{316B22AC-A3F8-FB84-F340-0FFD0F3A8760}"/>
              </a:ext>
            </a:extLst>
          </p:cNvPr>
          <p:cNvSpPr>
            <a:spLocks noGrp="1"/>
          </p:cNvSpPr>
          <p:nvPr>
            <p:ph type="body" idx="23" hasCustomPrompt="1"/>
          </p:nvPr>
        </p:nvSpPr>
        <p:spPr>
          <a:xfrm>
            <a:off x="3279019" y="1857957"/>
            <a:ext cx="2592000" cy="2729918"/>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20" name="Text Placeholder 2">
            <a:extLst>
              <a:ext uri="{FF2B5EF4-FFF2-40B4-BE49-F238E27FC236}">
                <a16:creationId xmlns:a16="http://schemas.microsoft.com/office/drawing/2014/main" id="{28C1BC98-350C-CF2B-7944-3542B098801E}"/>
              </a:ext>
            </a:extLst>
          </p:cNvPr>
          <p:cNvSpPr>
            <a:spLocks noGrp="1"/>
          </p:cNvSpPr>
          <p:nvPr>
            <p:ph type="body" idx="24" hasCustomPrompt="1"/>
          </p:nvPr>
        </p:nvSpPr>
        <p:spPr>
          <a:xfrm>
            <a:off x="6089725" y="1857957"/>
            <a:ext cx="2592000" cy="2729918"/>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3" name="Title 2">
            <a:extLst>
              <a:ext uri="{FF2B5EF4-FFF2-40B4-BE49-F238E27FC236}">
                <a16:creationId xmlns:a16="http://schemas.microsoft.com/office/drawing/2014/main" id="{DE38A06F-A760-89CE-DEAE-A173B349CC34}"/>
              </a:ext>
            </a:extLst>
          </p:cNvPr>
          <p:cNvSpPr>
            <a:spLocks noGrp="1"/>
          </p:cNvSpPr>
          <p:nvPr>
            <p:ph type="title"/>
          </p:nvPr>
        </p:nvSpPr>
        <p:spPr/>
        <p:txBody>
          <a:bodyPr/>
          <a:lstStyle/>
          <a:p>
            <a:r>
              <a:rPr lang="en-US"/>
              <a:t>Click to edit Master title style</a:t>
            </a:r>
            <a:endParaRPr lang="en-GB"/>
          </a:p>
        </p:txBody>
      </p:sp>
      <p:sp>
        <p:nvSpPr>
          <p:cNvPr id="7" name="Picture Placeholder 3">
            <a:extLst>
              <a:ext uri="{FF2B5EF4-FFF2-40B4-BE49-F238E27FC236}">
                <a16:creationId xmlns:a16="http://schemas.microsoft.com/office/drawing/2014/main" id="{62686DBD-64CA-063F-0616-202A407BE8F5}"/>
              </a:ext>
            </a:extLst>
          </p:cNvPr>
          <p:cNvSpPr>
            <a:spLocks noGrp="1"/>
          </p:cNvSpPr>
          <p:nvPr>
            <p:ph type="pic" sz="quarter" idx="37" hasCustomPrompt="1"/>
          </p:nvPr>
        </p:nvSpPr>
        <p:spPr>
          <a:xfrm>
            <a:off x="1404313" y="911713"/>
            <a:ext cx="720000" cy="720000"/>
          </a:xfrm>
          <a:prstGeom prst="rect">
            <a:avLst/>
          </a:prstGeom>
        </p:spPr>
        <p:txBody>
          <a:bodyPr anchor="ctr"/>
          <a:lstStyle>
            <a:lvl1pPr marL="0" indent="0" algn="ctr">
              <a:buNone/>
              <a:defRPr sz="1600">
                <a:solidFill>
                  <a:schemeClr val="accent1"/>
                </a:solidFill>
              </a:defRPr>
            </a:lvl1pPr>
          </a:lstStyle>
          <a:p>
            <a:r>
              <a:rPr lang="en-US" dirty="0"/>
              <a:t>Insert Icon</a:t>
            </a:r>
          </a:p>
        </p:txBody>
      </p:sp>
      <p:sp>
        <p:nvSpPr>
          <p:cNvPr id="9" name="Picture Placeholder 3">
            <a:extLst>
              <a:ext uri="{FF2B5EF4-FFF2-40B4-BE49-F238E27FC236}">
                <a16:creationId xmlns:a16="http://schemas.microsoft.com/office/drawing/2014/main" id="{D58E4E0E-2094-1E87-5CC1-4483AB64013E}"/>
              </a:ext>
            </a:extLst>
          </p:cNvPr>
          <p:cNvSpPr>
            <a:spLocks noGrp="1"/>
          </p:cNvSpPr>
          <p:nvPr>
            <p:ph type="pic" sz="quarter" idx="38" hasCustomPrompt="1"/>
          </p:nvPr>
        </p:nvSpPr>
        <p:spPr>
          <a:xfrm>
            <a:off x="4215019" y="911713"/>
            <a:ext cx="720000" cy="720000"/>
          </a:xfrm>
          <a:prstGeom prst="rect">
            <a:avLst/>
          </a:prstGeom>
        </p:spPr>
        <p:txBody>
          <a:bodyPr anchor="ctr"/>
          <a:lstStyle>
            <a:lvl1pPr marL="0" indent="0" algn="ctr">
              <a:buNone/>
              <a:defRPr sz="1600">
                <a:solidFill>
                  <a:schemeClr val="accent1"/>
                </a:solidFill>
              </a:defRPr>
            </a:lvl1pPr>
          </a:lstStyle>
          <a:p>
            <a:r>
              <a:rPr lang="en-US" dirty="0"/>
              <a:t>Insert Icon</a:t>
            </a:r>
          </a:p>
        </p:txBody>
      </p:sp>
      <p:sp>
        <p:nvSpPr>
          <p:cNvPr id="10" name="Picture Placeholder 3">
            <a:extLst>
              <a:ext uri="{FF2B5EF4-FFF2-40B4-BE49-F238E27FC236}">
                <a16:creationId xmlns:a16="http://schemas.microsoft.com/office/drawing/2014/main" id="{3BBBA02C-AB71-FDB4-5DB6-AD8BC5872CBC}"/>
              </a:ext>
            </a:extLst>
          </p:cNvPr>
          <p:cNvSpPr>
            <a:spLocks noGrp="1"/>
          </p:cNvSpPr>
          <p:nvPr>
            <p:ph type="pic" sz="quarter" idx="39" hasCustomPrompt="1"/>
          </p:nvPr>
        </p:nvSpPr>
        <p:spPr>
          <a:xfrm>
            <a:off x="7025725" y="911713"/>
            <a:ext cx="720000" cy="720000"/>
          </a:xfrm>
          <a:prstGeom prst="rect">
            <a:avLst/>
          </a:prstGeom>
        </p:spPr>
        <p:txBody>
          <a:bodyPr anchor="ctr"/>
          <a:lstStyle>
            <a:lvl1pPr marL="0" indent="0" algn="ctr">
              <a:buNone/>
              <a:defRPr sz="1600">
                <a:solidFill>
                  <a:schemeClr val="accent1"/>
                </a:solidFill>
              </a:defRPr>
            </a:lvl1pPr>
          </a:lstStyle>
          <a:p>
            <a:r>
              <a:rPr lang="en-US" dirty="0"/>
              <a:t>Insert Icon</a:t>
            </a:r>
          </a:p>
        </p:txBody>
      </p:sp>
    </p:spTree>
    <p:extLst>
      <p:ext uri="{BB962C8B-B14F-4D97-AF65-F5344CB8AC3E}">
        <p14:creationId xmlns:p14="http://schemas.microsoft.com/office/powerpoint/2010/main" val="1828492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 two col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sp>
        <p:nvSpPr>
          <p:cNvPr id="10" name="Text Placeholder 2">
            <a:extLst>
              <a:ext uri="{FF2B5EF4-FFF2-40B4-BE49-F238E27FC236}">
                <a16:creationId xmlns:a16="http://schemas.microsoft.com/office/drawing/2014/main" id="{7AF6385F-6AD3-3886-7B28-A561F94CC1F6}"/>
              </a:ext>
            </a:extLst>
          </p:cNvPr>
          <p:cNvSpPr>
            <a:spLocks noGrp="1"/>
          </p:cNvSpPr>
          <p:nvPr>
            <p:ph type="body" idx="20" hasCustomPrompt="1"/>
          </p:nvPr>
        </p:nvSpPr>
        <p:spPr>
          <a:xfrm>
            <a:off x="6083688" y="987425"/>
            <a:ext cx="2577913"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
        <p:nvSpPr>
          <p:cNvPr id="11" name="Text Placeholder 2">
            <a:extLst>
              <a:ext uri="{FF2B5EF4-FFF2-40B4-BE49-F238E27FC236}">
                <a16:creationId xmlns:a16="http://schemas.microsoft.com/office/drawing/2014/main" id="{08BAE767-FBA1-8D31-0EAC-6DFEC4872311}"/>
              </a:ext>
            </a:extLst>
          </p:cNvPr>
          <p:cNvSpPr>
            <a:spLocks noGrp="1"/>
          </p:cNvSpPr>
          <p:nvPr>
            <p:ph type="body" idx="21" hasCustomPrompt="1"/>
          </p:nvPr>
        </p:nvSpPr>
        <p:spPr>
          <a:xfrm>
            <a:off x="3283043" y="987425"/>
            <a:ext cx="2577913"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
        <p:nvSpPr>
          <p:cNvPr id="3" name="Picture Placeholder 3">
            <a:extLst>
              <a:ext uri="{FF2B5EF4-FFF2-40B4-BE49-F238E27FC236}">
                <a16:creationId xmlns:a16="http://schemas.microsoft.com/office/drawing/2014/main" id="{7AB8F334-5DB4-1BE5-9565-9EAD4B845F09}"/>
              </a:ext>
            </a:extLst>
          </p:cNvPr>
          <p:cNvSpPr>
            <a:spLocks noGrp="1"/>
          </p:cNvSpPr>
          <p:nvPr>
            <p:ph type="pic" sz="quarter" idx="17" hasCustomPrompt="1"/>
          </p:nvPr>
        </p:nvSpPr>
        <p:spPr>
          <a:xfrm>
            <a:off x="468312" y="987425"/>
            <a:ext cx="2591999" cy="3600450"/>
          </a:xfrm>
          <a:prstGeom prst="rect">
            <a:avLst/>
          </a:prstGeom>
        </p:spPr>
        <p:txBody>
          <a:bodyPr anchor="ctr"/>
          <a:lstStyle>
            <a:lvl1pPr marL="0" indent="0" algn="ctr">
              <a:buNone/>
              <a:defRPr/>
            </a:lvl1pPr>
          </a:lstStyle>
          <a:p>
            <a:r>
              <a:rPr lang="en-US" dirty="0"/>
              <a:t>Click to insert photo or icon</a:t>
            </a:r>
          </a:p>
        </p:txBody>
      </p:sp>
    </p:spTree>
    <p:extLst>
      <p:ext uri="{BB962C8B-B14F-4D97-AF65-F5344CB8AC3E}">
        <p14:creationId xmlns:p14="http://schemas.microsoft.com/office/powerpoint/2010/main" val="2951570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 Text + Phot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sp>
        <p:nvSpPr>
          <p:cNvPr id="10" name="Text Placeholder 2">
            <a:extLst>
              <a:ext uri="{FF2B5EF4-FFF2-40B4-BE49-F238E27FC236}">
                <a16:creationId xmlns:a16="http://schemas.microsoft.com/office/drawing/2014/main" id="{7AF6385F-6AD3-3886-7B28-A561F94CC1F6}"/>
              </a:ext>
            </a:extLst>
          </p:cNvPr>
          <p:cNvSpPr>
            <a:spLocks noGrp="1"/>
          </p:cNvSpPr>
          <p:nvPr>
            <p:ph type="body" idx="20" hasCustomPrompt="1"/>
          </p:nvPr>
        </p:nvSpPr>
        <p:spPr>
          <a:xfrm>
            <a:off x="468313" y="987425"/>
            <a:ext cx="2577913"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
        <p:nvSpPr>
          <p:cNvPr id="11" name="Text Placeholder 2">
            <a:extLst>
              <a:ext uri="{FF2B5EF4-FFF2-40B4-BE49-F238E27FC236}">
                <a16:creationId xmlns:a16="http://schemas.microsoft.com/office/drawing/2014/main" id="{08BAE767-FBA1-8D31-0EAC-6DFEC4872311}"/>
              </a:ext>
            </a:extLst>
          </p:cNvPr>
          <p:cNvSpPr>
            <a:spLocks noGrp="1"/>
          </p:cNvSpPr>
          <p:nvPr>
            <p:ph type="body" idx="21" hasCustomPrompt="1"/>
          </p:nvPr>
        </p:nvSpPr>
        <p:spPr>
          <a:xfrm>
            <a:off x="3283043" y="987425"/>
            <a:ext cx="2577913" cy="3600449"/>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lvl="1"/>
            <a:r>
              <a:rPr lang="en-US" dirty="0"/>
              <a:t>Level 2</a:t>
            </a:r>
          </a:p>
          <a:p>
            <a:pPr lvl="1"/>
            <a:endParaRPr lang="en-US" dirty="0"/>
          </a:p>
          <a:p>
            <a:pPr lvl="1"/>
            <a:endParaRPr lang="fr-CH" dirty="0"/>
          </a:p>
        </p:txBody>
      </p:sp>
      <p:sp>
        <p:nvSpPr>
          <p:cNvPr id="3" name="Picture Placeholder 3">
            <a:extLst>
              <a:ext uri="{FF2B5EF4-FFF2-40B4-BE49-F238E27FC236}">
                <a16:creationId xmlns:a16="http://schemas.microsoft.com/office/drawing/2014/main" id="{7AB8F334-5DB4-1BE5-9565-9EAD4B845F09}"/>
              </a:ext>
            </a:extLst>
          </p:cNvPr>
          <p:cNvSpPr>
            <a:spLocks noGrp="1"/>
          </p:cNvSpPr>
          <p:nvPr>
            <p:ph type="pic" sz="quarter" idx="17" hasCustomPrompt="1"/>
          </p:nvPr>
        </p:nvSpPr>
        <p:spPr>
          <a:xfrm>
            <a:off x="6088565" y="987425"/>
            <a:ext cx="2591999" cy="3600450"/>
          </a:xfrm>
          <a:prstGeom prst="rect">
            <a:avLst/>
          </a:prstGeom>
        </p:spPr>
        <p:txBody>
          <a:bodyPr anchor="ctr"/>
          <a:lstStyle>
            <a:lvl1pPr marL="0" indent="0" algn="ctr">
              <a:buNone/>
              <a:defRPr/>
            </a:lvl1pPr>
          </a:lstStyle>
          <a:p>
            <a:r>
              <a:rPr lang="en-US" dirty="0"/>
              <a:t>Click to insert photo or icon</a:t>
            </a:r>
          </a:p>
        </p:txBody>
      </p:sp>
    </p:spTree>
    <p:extLst>
      <p:ext uri="{BB962C8B-B14F-4D97-AF65-F5344CB8AC3E}">
        <p14:creationId xmlns:p14="http://schemas.microsoft.com/office/powerpoint/2010/main" val="4254122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Columns Phot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1B35E59D-413F-5012-423A-87289F97135C}"/>
              </a:ext>
            </a:extLst>
          </p:cNvPr>
          <p:cNvCxnSpPr>
            <a:cxnSpLocks/>
          </p:cNvCxnSpPr>
          <p:nvPr userDrawn="1"/>
        </p:nvCxnSpPr>
        <p:spPr>
          <a:xfrm>
            <a:off x="468313" y="3138185"/>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E70DD3-853A-E663-FC3A-867ECA9C00D1}"/>
              </a:ext>
            </a:extLst>
          </p:cNvPr>
          <p:cNvCxnSpPr>
            <a:cxnSpLocks/>
          </p:cNvCxnSpPr>
          <p:nvPr userDrawn="1"/>
        </p:nvCxnSpPr>
        <p:spPr>
          <a:xfrm>
            <a:off x="3279019" y="3138185"/>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7270-283E-AD37-A963-A03CD1201B20}"/>
              </a:ext>
            </a:extLst>
          </p:cNvPr>
          <p:cNvCxnSpPr>
            <a:cxnSpLocks/>
          </p:cNvCxnSpPr>
          <p:nvPr userDrawn="1"/>
        </p:nvCxnSpPr>
        <p:spPr>
          <a:xfrm>
            <a:off x="6089725" y="3138185"/>
            <a:ext cx="25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97CA443C-BB43-F633-B1B5-482830ED0269}"/>
              </a:ext>
            </a:extLst>
          </p:cNvPr>
          <p:cNvSpPr>
            <a:spLocks noGrp="1"/>
          </p:cNvSpPr>
          <p:nvPr>
            <p:ph type="body" idx="22" hasCustomPrompt="1"/>
          </p:nvPr>
        </p:nvSpPr>
        <p:spPr>
          <a:xfrm>
            <a:off x="468313" y="3338258"/>
            <a:ext cx="2592000" cy="1174115"/>
          </a:xfrm>
          <a:prstGeom prst="rect">
            <a:avLst/>
          </a:prstGeom>
          <a:noFill/>
        </p:spPr>
        <p:txBody>
          <a:bodyPr lIns="0" tIns="0" rIns="0" bIns="0">
            <a:normAutofit/>
          </a:bodyPr>
          <a:lstStyle>
            <a:lvl1pPr marL="0" indent="0" algn="ctr">
              <a:spcBef>
                <a:spcPts val="1200"/>
              </a:spcBef>
              <a:buClr>
                <a:schemeClr val="accent1"/>
              </a:buClr>
              <a:buFontTx/>
              <a:buNone/>
              <a:defRPr sz="1600"/>
            </a:lvl1pPr>
          </a:lstStyle>
          <a:p>
            <a:r>
              <a:rPr lang="fr-CH" dirty="0"/>
              <a:t>Description</a:t>
            </a:r>
          </a:p>
        </p:txBody>
      </p:sp>
      <p:sp>
        <p:nvSpPr>
          <p:cNvPr id="17" name="Text Placeholder 2">
            <a:extLst>
              <a:ext uri="{FF2B5EF4-FFF2-40B4-BE49-F238E27FC236}">
                <a16:creationId xmlns:a16="http://schemas.microsoft.com/office/drawing/2014/main" id="{FD2110B4-23AA-A4E0-9B16-E96531465706}"/>
              </a:ext>
            </a:extLst>
          </p:cNvPr>
          <p:cNvSpPr>
            <a:spLocks noGrp="1"/>
          </p:cNvSpPr>
          <p:nvPr>
            <p:ph type="body" idx="23" hasCustomPrompt="1"/>
          </p:nvPr>
        </p:nvSpPr>
        <p:spPr>
          <a:xfrm>
            <a:off x="3279019" y="3338258"/>
            <a:ext cx="2592000" cy="1174115"/>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18" name="Text Placeholder 2">
            <a:extLst>
              <a:ext uri="{FF2B5EF4-FFF2-40B4-BE49-F238E27FC236}">
                <a16:creationId xmlns:a16="http://schemas.microsoft.com/office/drawing/2014/main" id="{8D86658B-14B0-5DA1-F3B1-5695A72D5CDA}"/>
              </a:ext>
            </a:extLst>
          </p:cNvPr>
          <p:cNvSpPr>
            <a:spLocks noGrp="1"/>
          </p:cNvSpPr>
          <p:nvPr>
            <p:ph type="body" idx="24" hasCustomPrompt="1"/>
          </p:nvPr>
        </p:nvSpPr>
        <p:spPr>
          <a:xfrm>
            <a:off x="6089725" y="3338258"/>
            <a:ext cx="2592000" cy="1174115"/>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8" name="Picture Placeholder 5">
            <a:extLst>
              <a:ext uri="{FF2B5EF4-FFF2-40B4-BE49-F238E27FC236}">
                <a16:creationId xmlns:a16="http://schemas.microsoft.com/office/drawing/2014/main" id="{6680663F-081F-32F4-7FB4-818EAC1287A5}"/>
              </a:ext>
            </a:extLst>
          </p:cNvPr>
          <p:cNvSpPr>
            <a:spLocks noGrp="1" noChangeAspect="1"/>
          </p:cNvSpPr>
          <p:nvPr>
            <p:ph type="pic" sz="quarter" idx="27" hasCustomPrompt="1"/>
          </p:nvPr>
        </p:nvSpPr>
        <p:spPr>
          <a:xfrm>
            <a:off x="6449725" y="1079705"/>
            <a:ext cx="1872000" cy="1872101"/>
          </a:xfrm>
          <a:prstGeom prst="ellipse">
            <a:avLst/>
          </a:prstGeom>
        </p:spPr>
        <p:txBody>
          <a:bodyPr anchor="ctr"/>
          <a:lstStyle>
            <a:lvl1pPr marL="0" indent="0" algn="ctr">
              <a:buNone/>
              <a:defRPr sz="2500"/>
            </a:lvl1pPr>
          </a:lstStyle>
          <a:p>
            <a:r>
              <a:rPr lang="en-US" dirty="0"/>
              <a:t>Click to insert photo or icon</a:t>
            </a:r>
          </a:p>
        </p:txBody>
      </p:sp>
      <p:sp>
        <p:nvSpPr>
          <p:cNvPr id="12" name="Picture Placeholder 5">
            <a:extLst>
              <a:ext uri="{FF2B5EF4-FFF2-40B4-BE49-F238E27FC236}">
                <a16:creationId xmlns:a16="http://schemas.microsoft.com/office/drawing/2014/main" id="{DF8B9B7A-C762-63F9-3F43-0176084476E5}"/>
              </a:ext>
            </a:extLst>
          </p:cNvPr>
          <p:cNvSpPr>
            <a:spLocks noGrp="1" noChangeAspect="1"/>
          </p:cNvSpPr>
          <p:nvPr>
            <p:ph type="pic" sz="quarter" idx="28" hasCustomPrompt="1"/>
          </p:nvPr>
        </p:nvSpPr>
        <p:spPr>
          <a:xfrm>
            <a:off x="3639019" y="1079705"/>
            <a:ext cx="1872000" cy="1872101"/>
          </a:xfrm>
          <a:prstGeom prst="ellipse">
            <a:avLst/>
          </a:prstGeom>
        </p:spPr>
        <p:txBody>
          <a:bodyPr anchor="ctr"/>
          <a:lstStyle>
            <a:lvl1pPr marL="0" indent="0" algn="ctr">
              <a:buNone/>
              <a:defRPr sz="2500"/>
            </a:lvl1pPr>
          </a:lstStyle>
          <a:p>
            <a:r>
              <a:rPr lang="en-US" dirty="0"/>
              <a:t>Click to insert photo or icon</a:t>
            </a:r>
          </a:p>
        </p:txBody>
      </p:sp>
      <p:sp>
        <p:nvSpPr>
          <p:cNvPr id="13" name="Picture Placeholder 5">
            <a:extLst>
              <a:ext uri="{FF2B5EF4-FFF2-40B4-BE49-F238E27FC236}">
                <a16:creationId xmlns:a16="http://schemas.microsoft.com/office/drawing/2014/main" id="{1A04DA3E-2E54-2288-3B4E-8705B99AAAE3}"/>
              </a:ext>
            </a:extLst>
          </p:cNvPr>
          <p:cNvSpPr>
            <a:spLocks noGrp="1" noChangeAspect="1"/>
          </p:cNvSpPr>
          <p:nvPr>
            <p:ph type="pic" sz="quarter" idx="29" hasCustomPrompt="1"/>
          </p:nvPr>
        </p:nvSpPr>
        <p:spPr>
          <a:xfrm>
            <a:off x="828313" y="1079705"/>
            <a:ext cx="1872000" cy="1872101"/>
          </a:xfrm>
          <a:prstGeom prst="ellipse">
            <a:avLst/>
          </a:prstGeom>
        </p:spPr>
        <p:txBody>
          <a:bodyPr anchor="ctr"/>
          <a:lstStyle>
            <a:lvl1pPr marL="0" indent="0" algn="ctr">
              <a:buNone/>
              <a:defRPr sz="2500"/>
            </a:lvl1pPr>
          </a:lstStyle>
          <a:p>
            <a:r>
              <a:rPr lang="en-US" dirty="0"/>
              <a:t>Click to insert photo or icon</a:t>
            </a:r>
          </a:p>
        </p:txBody>
      </p:sp>
    </p:spTree>
    <p:extLst>
      <p:ext uri="{BB962C8B-B14F-4D97-AF65-F5344CB8AC3E}">
        <p14:creationId xmlns:p14="http://schemas.microsoft.com/office/powerpoint/2010/main" val="2151859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Column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1B35E59D-413F-5012-423A-87289F97135C}"/>
              </a:ext>
            </a:extLst>
          </p:cNvPr>
          <p:cNvCxnSpPr/>
          <p:nvPr userDrawn="1"/>
        </p:nvCxnSpPr>
        <p:spPr>
          <a:xfrm>
            <a:off x="468313" y="987425"/>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ADFB0E-6A0F-A9A8-986D-F77A382CDEF0}"/>
              </a:ext>
            </a:extLst>
          </p:cNvPr>
          <p:cNvCxnSpPr>
            <a:cxnSpLocks/>
          </p:cNvCxnSpPr>
          <p:nvPr userDrawn="1"/>
        </p:nvCxnSpPr>
        <p:spPr>
          <a:xfrm>
            <a:off x="2571228" y="987425"/>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3CD062-C4CB-1F55-BD17-8736C28270F2}"/>
              </a:ext>
            </a:extLst>
          </p:cNvPr>
          <p:cNvCxnSpPr>
            <a:cxnSpLocks/>
          </p:cNvCxnSpPr>
          <p:nvPr userDrawn="1"/>
        </p:nvCxnSpPr>
        <p:spPr>
          <a:xfrm>
            <a:off x="4674143" y="987425"/>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87A11-3E69-B926-C1FF-B12CDFA14CF6}"/>
              </a:ext>
            </a:extLst>
          </p:cNvPr>
          <p:cNvCxnSpPr>
            <a:cxnSpLocks/>
          </p:cNvCxnSpPr>
          <p:nvPr userDrawn="1"/>
        </p:nvCxnSpPr>
        <p:spPr>
          <a:xfrm>
            <a:off x="6777059" y="987425"/>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324C21C1-7B43-E45B-90BB-C5B5CA03EE1D}"/>
              </a:ext>
            </a:extLst>
          </p:cNvPr>
          <p:cNvSpPr>
            <a:spLocks noGrp="1"/>
          </p:cNvSpPr>
          <p:nvPr>
            <p:ph type="body" idx="23" hasCustomPrompt="1"/>
          </p:nvPr>
        </p:nvSpPr>
        <p:spPr>
          <a:xfrm>
            <a:off x="462275" y="1170572"/>
            <a:ext cx="1914037" cy="3426275"/>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Text level 1</a:t>
            </a:r>
          </a:p>
          <a:p>
            <a:pPr lvl="1"/>
            <a:r>
              <a:rPr lang="en-US" dirty="0"/>
              <a:t>Level 2</a:t>
            </a:r>
          </a:p>
          <a:p>
            <a:r>
              <a:rPr lang="en-US" dirty="0"/>
              <a:t>Level1</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
        <p:nvSpPr>
          <p:cNvPr id="3" name="Text Placeholder 2">
            <a:extLst>
              <a:ext uri="{FF2B5EF4-FFF2-40B4-BE49-F238E27FC236}">
                <a16:creationId xmlns:a16="http://schemas.microsoft.com/office/drawing/2014/main" id="{208C18CE-FB98-E381-3EC4-0EBED8D7137C}"/>
              </a:ext>
            </a:extLst>
          </p:cNvPr>
          <p:cNvSpPr>
            <a:spLocks noGrp="1"/>
          </p:cNvSpPr>
          <p:nvPr>
            <p:ph type="body" idx="24" hasCustomPrompt="1"/>
          </p:nvPr>
        </p:nvSpPr>
        <p:spPr>
          <a:xfrm>
            <a:off x="2565191" y="1170572"/>
            <a:ext cx="1914037" cy="3426275"/>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Text level 1</a:t>
            </a:r>
          </a:p>
          <a:p>
            <a:pPr lvl="1"/>
            <a:r>
              <a:rPr lang="en-US" dirty="0"/>
              <a:t>Level 2</a:t>
            </a:r>
          </a:p>
          <a:p>
            <a:r>
              <a:rPr lang="en-US" dirty="0"/>
              <a:t>Level1</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
        <p:nvSpPr>
          <p:cNvPr id="4" name="Text Placeholder 2">
            <a:extLst>
              <a:ext uri="{FF2B5EF4-FFF2-40B4-BE49-F238E27FC236}">
                <a16:creationId xmlns:a16="http://schemas.microsoft.com/office/drawing/2014/main" id="{04C1ED78-89DD-376F-CA70-574BF2340476}"/>
              </a:ext>
            </a:extLst>
          </p:cNvPr>
          <p:cNvSpPr>
            <a:spLocks noGrp="1"/>
          </p:cNvSpPr>
          <p:nvPr>
            <p:ph type="body" idx="25" hasCustomPrompt="1"/>
          </p:nvPr>
        </p:nvSpPr>
        <p:spPr>
          <a:xfrm>
            <a:off x="4668107" y="1170572"/>
            <a:ext cx="1914037" cy="3426275"/>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Text level 1</a:t>
            </a:r>
          </a:p>
          <a:p>
            <a:pPr lvl="1"/>
            <a:r>
              <a:rPr lang="en-US" dirty="0"/>
              <a:t>Level 2</a:t>
            </a:r>
          </a:p>
          <a:p>
            <a:r>
              <a:rPr lang="en-US" dirty="0"/>
              <a:t>Level1</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
        <p:nvSpPr>
          <p:cNvPr id="6" name="Text Placeholder 2">
            <a:extLst>
              <a:ext uri="{FF2B5EF4-FFF2-40B4-BE49-F238E27FC236}">
                <a16:creationId xmlns:a16="http://schemas.microsoft.com/office/drawing/2014/main" id="{835C58F3-F8D7-67C4-E1AA-BA47AF0D9EF3}"/>
              </a:ext>
            </a:extLst>
          </p:cNvPr>
          <p:cNvSpPr>
            <a:spLocks noGrp="1"/>
          </p:cNvSpPr>
          <p:nvPr>
            <p:ph type="body" idx="26" hasCustomPrompt="1"/>
          </p:nvPr>
        </p:nvSpPr>
        <p:spPr>
          <a:xfrm>
            <a:off x="6771022" y="1170572"/>
            <a:ext cx="1914037" cy="3426275"/>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Text level 1</a:t>
            </a:r>
          </a:p>
          <a:p>
            <a:pPr lvl="1"/>
            <a:r>
              <a:rPr lang="en-US" dirty="0"/>
              <a:t>Level 2</a:t>
            </a:r>
          </a:p>
          <a:p>
            <a:r>
              <a:rPr lang="en-US" dirty="0"/>
              <a:t>Level1</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Tree>
    <p:extLst>
      <p:ext uri="{BB962C8B-B14F-4D97-AF65-F5344CB8AC3E}">
        <p14:creationId xmlns:p14="http://schemas.microsoft.com/office/powerpoint/2010/main" val="3891192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Columns Numbere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1B35E59D-413F-5012-423A-87289F97135C}"/>
              </a:ext>
            </a:extLst>
          </p:cNvPr>
          <p:cNvCxnSpPr/>
          <p:nvPr userDrawn="1"/>
        </p:nvCxnSpPr>
        <p:spPr>
          <a:xfrm>
            <a:off x="468314" y="1539646"/>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ADFB0E-6A0F-A9A8-986D-F77A382CDEF0}"/>
              </a:ext>
            </a:extLst>
          </p:cNvPr>
          <p:cNvCxnSpPr>
            <a:cxnSpLocks/>
          </p:cNvCxnSpPr>
          <p:nvPr userDrawn="1"/>
        </p:nvCxnSpPr>
        <p:spPr>
          <a:xfrm>
            <a:off x="2571229" y="1539646"/>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3CD062-C4CB-1F55-BD17-8736C28270F2}"/>
              </a:ext>
            </a:extLst>
          </p:cNvPr>
          <p:cNvCxnSpPr>
            <a:cxnSpLocks/>
          </p:cNvCxnSpPr>
          <p:nvPr userDrawn="1"/>
        </p:nvCxnSpPr>
        <p:spPr>
          <a:xfrm>
            <a:off x="468312" y="3681882"/>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87A11-3E69-B926-C1FF-B12CDFA14CF6}"/>
              </a:ext>
            </a:extLst>
          </p:cNvPr>
          <p:cNvCxnSpPr>
            <a:cxnSpLocks/>
          </p:cNvCxnSpPr>
          <p:nvPr userDrawn="1"/>
        </p:nvCxnSpPr>
        <p:spPr>
          <a:xfrm>
            <a:off x="2571228" y="3681882"/>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D96B5147-DE18-E43F-972F-A9875E5AFFD0}"/>
              </a:ext>
            </a:extLst>
          </p:cNvPr>
          <p:cNvSpPr>
            <a:spLocks noGrp="1"/>
          </p:cNvSpPr>
          <p:nvPr>
            <p:ph type="body" idx="23" hasCustomPrompt="1"/>
          </p:nvPr>
        </p:nvSpPr>
        <p:spPr>
          <a:xfrm>
            <a:off x="468313" y="1674137"/>
            <a:ext cx="1908000" cy="856378"/>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6" name="Text Placeholder 2">
            <a:extLst>
              <a:ext uri="{FF2B5EF4-FFF2-40B4-BE49-F238E27FC236}">
                <a16:creationId xmlns:a16="http://schemas.microsoft.com/office/drawing/2014/main" id="{1D420C86-18C2-DDD5-22B3-90AB840E986D}"/>
              </a:ext>
            </a:extLst>
          </p:cNvPr>
          <p:cNvSpPr>
            <a:spLocks noGrp="1"/>
          </p:cNvSpPr>
          <p:nvPr>
            <p:ph type="body" idx="25" hasCustomPrompt="1"/>
          </p:nvPr>
        </p:nvSpPr>
        <p:spPr>
          <a:xfrm>
            <a:off x="468313" y="861728"/>
            <a:ext cx="1908000" cy="614216"/>
          </a:xfrm>
          <a:prstGeom prst="rect">
            <a:avLst/>
          </a:prstGeom>
          <a:noFill/>
        </p:spPr>
        <p:txBody>
          <a:bodyPr lIns="0" tIns="0" rIns="0" bIns="0">
            <a:noAutofit/>
          </a:bodyPr>
          <a:lstStyle>
            <a:lvl1pPr marL="0" indent="0" algn="ctr">
              <a:spcBef>
                <a:spcPts val="1200"/>
              </a:spcBef>
              <a:buClr>
                <a:schemeClr val="accent1"/>
              </a:buClr>
              <a:buNone/>
              <a:defRPr sz="4000">
                <a:solidFill>
                  <a:schemeClr val="accent1"/>
                </a:solidFill>
              </a:defRPr>
            </a:lvl1pPr>
          </a:lstStyle>
          <a:p>
            <a:r>
              <a:rPr lang="fr-CH" dirty="0"/>
              <a:t>#</a:t>
            </a:r>
            <a:endParaRPr lang="en-US" dirty="0"/>
          </a:p>
        </p:txBody>
      </p:sp>
      <p:sp>
        <p:nvSpPr>
          <p:cNvPr id="7" name="Text Placeholder 2">
            <a:extLst>
              <a:ext uri="{FF2B5EF4-FFF2-40B4-BE49-F238E27FC236}">
                <a16:creationId xmlns:a16="http://schemas.microsoft.com/office/drawing/2014/main" id="{CC082123-061A-9711-7C9C-0251C4CA35BF}"/>
              </a:ext>
            </a:extLst>
          </p:cNvPr>
          <p:cNvSpPr>
            <a:spLocks noGrp="1"/>
          </p:cNvSpPr>
          <p:nvPr>
            <p:ph type="body" idx="26" hasCustomPrompt="1"/>
          </p:nvPr>
        </p:nvSpPr>
        <p:spPr>
          <a:xfrm>
            <a:off x="2571229" y="1674137"/>
            <a:ext cx="1908000" cy="856378"/>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10" name="Text Placeholder 2">
            <a:extLst>
              <a:ext uri="{FF2B5EF4-FFF2-40B4-BE49-F238E27FC236}">
                <a16:creationId xmlns:a16="http://schemas.microsoft.com/office/drawing/2014/main" id="{F98834BD-522E-4EAA-8FA4-A6E0D1ED3CD1}"/>
              </a:ext>
            </a:extLst>
          </p:cNvPr>
          <p:cNvSpPr>
            <a:spLocks noGrp="1"/>
          </p:cNvSpPr>
          <p:nvPr>
            <p:ph type="body" idx="27" hasCustomPrompt="1"/>
          </p:nvPr>
        </p:nvSpPr>
        <p:spPr>
          <a:xfrm>
            <a:off x="2571229" y="861728"/>
            <a:ext cx="1908000" cy="614216"/>
          </a:xfrm>
          <a:prstGeom prst="rect">
            <a:avLst/>
          </a:prstGeom>
          <a:noFill/>
        </p:spPr>
        <p:txBody>
          <a:bodyPr lIns="0" tIns="0" rIns="0" bIns="0">
            <a:noAutofit/>
          </a:bodyPr>
          <a:lstStyle>
            <a:lvl1pPr marL="0" indent="0" algn="ctr">
              <a:spcBef>
                <a:spcPts val="1200"/>
              </a:spcBef>
              <a:buClr>
                <a:schemeClr val="accent1"/>
              </a:buClr>
              <a:buNone/>
              <a:defRPr sz="4000">
                <a:solidFill>
                  <a:schemeClr val="accent1"/>
                </a:solidFill>
              </a:defRPr>
            </a:lvl1pPr>
          </a:lstStyle>
          <a:p>
            <a:r>
              <a:rPr lang="fr-CH" dirty="0"/>
              <a:t>#</a:t>
            </a:r>
            <a:endParaRPr lang="en-US" dirty="0"/>
          </a:p>
        </p:txBody>
      </p:sp>
      <p:sp>
        <p:nvSpPr>
          <p:cNvPr id="11" name="Text Placeholder 2">
            <a:extLst>
              <a:ext uri="{FF2B5EF4-FFF2-40B4-BE49-F238E27FC236}">
                <a16:creationId xmlns:a16="http://schemas.microsoft.com/office/drawing/2014/main" id="{D53F08D7-88E2-CFEA-28EA-FEE9F8BB11FD}"/>
              </a:ext>
            </a:extLst>
          </p:cNvPr>
          <p:cNvSpPr>
            <a:spLocks noGrp="1"/>
          </p:cNvSpPr>
          <p:nvPr>
            <p:ph type="body" idx="28" hasCustomPrompt="1"/>
          </p:nvPr>
        </p:nvSpPr>
        <p:spPr>
          <a:xfrm>
            <a:off x="468313" y="3816373"/>
            <a:ext cx="1908000" cy="856378"/>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14" name="Text Placeholder 2">
            <a:extLst>
              <a:ext uri="{FF2B5EF4-FFF2-40B4-BE49-F238E27FC236}">
                <a16:creationId xmlns:a16="http://schemas.microsoft.com/office/drawing/2014/main" id="{606D7F3C-ECB8-B676-35BF-6A9362C39707}"/>
              </a:ext>
            </a:extLst>
          </p:cNvPr>
          <p:cNvSpPr>
            <a:spLocks noGrp="1"/>
          </p:cNvSpPr>
          <p:nvPr>
            <p:ph type="body" idx="29" hasCustomPrompt="1"/>
          </p:nvPr>
        </p:nvSpPr>
        <p:spPr>
          <a:xfrm>
            <a:off x="468313" y="3003964"/>
            <a:ext cx="1908000" cy="614216"/>
          </a:xfrm>
          <a:prstGeom prst="rect">
            <a:avLst/>
          </a:prstGeom>
          <a:noFill/>
        </p:spPr>
        <p:txBody>
          <a:bodyPr lIns="0" tIns="0" rIns="0" bIns="0">
            <a:noAutofit/>
          </a:bodyPr>
          <a:lstStyle>
            <a:lvl1pPr marL="0" indent="0" algn="ctr">
              <a:spcBef>
                <a:spcPts val="1200"/>
              </a:spcBef>
              <a:buClr>
                <a:schemeClr val="accent1"/>
              </a:buClr>
              <a:buNone/>
              <a:defRPr sz="4000">
                <a:solidFill>
                  <a:schemeClr val="accent1"/>
                </a:solidFill>
              </a:defRPr>
            </a:lvl1pPr>
          </a:lstStyle>
          <a:p>
            <a:r>
              <a:rPr lang="fr-CH" dirty="0"/>
              <a:t>#</a:t>
            </a:r>
            <a:endParaRPr lang="en-US" dirty="0"/>
          </a:p>
        </p:txBody>
      </p:sp>
      <p:sp>
        <p:nvSpPr>
          <p:cNvPr id="15" name="Text Placeholder 2">
            <a:extLst>
              <a:ext uri="{FF2B5EF4-FFF2-40B4-BE49-F238E27FC236}">
                <a16:creationId xmlns:a16="http://schemas.microsoft.com/office/drawing/2014/main" id="{DEC4E5A0-EC27-3451-7376-DFE8D7DEA8F3}"/>
              </a:ext>
            </a:extLst>
          </p:cNvPr>
          <p:cNvSpPr>
            <a:spLocks noGrp="1"/>
          </p:cNvSpPr>
          <p:nvPr>
            <p:ph type="body" idx="30" hasCustomPrompt="1"/>
          </p:nvPr>
        </p:nvSpPr>
        <p:spPr>
          <a:xfrm>
            <a:off x="2571228" y="3816373"/>
            <a:ext cx="1908000" cy="856378"/>
          </a:xfrm>
          <a:prstGeom prst="rect">
            <a:avLst/>
          </a:prstGeom>
          <a:noFill/>
        </p:spPr>
        <p:txBody>
          <a:bodyPr lIns="0" tIns="0" rIns="0" bIns="0">
            <a:normAutofit/>
          </a:bodyPr>
          <a:lstStyle>
            <a:lvl1pPr marL="0" indent="0" algn="ctr">
              <a:spcBef>
                <a:spcPts val="1200"/>
              </a:spcBef>
              <a:buClr>
                <a:schemeClr val="accent1"/>
              </a:buClr>
              <a:buFontTx/>
              <a:buNone/>
              <a:defRPr sz="1600"/>
            </a:lvl1pPr>
          </a:lstStyle>
          <a:p>
            <a:r>
              <a:rPr lang="fr-CH" dirty="0"/>
              <a:t>Description</a:t>
            </a:r>
          </a:p>
        </p:txBody>
      </p:sp>
      <p:sp>
        <p:nvSpPr>
          <p:cNvPr id="20" name="Text Placeholder 2">
            <a:extLst>
              <a:ext uri="{FF2B5EF4-FFF2-40B4-BE49-F238E27FC236}">
                <a16:creationId xmlns:a16="http://schemas.microsoft.com/office/drawing/2014/main" id="{020668A5-0E1E-9938-C86E-21FFDB45C763}"/>
              </a:ext>
            </a:extLst>
          </p:cNvPr>
          <p:cNvSpPr>
            <a:spLocks noGrp="1"/>
          </p:cNvSpPr>
          <p:nvPr>
            <p:ph type="body" idx="31" hasCustomPrompt="1"/>
          </p:nvPr>
        </p:nvSpPr>
        <p:spPr>
          <a:xfrm>
            <a:off x="2571228" y="3003964"/>
            <a:ext cx="1908000" cy="614216"/>
          </a:xfrm>
          <a:prstGeom prst="rect">
            <a:avLst/>
          </a:prstGeom>
          <a:noFill/>
        </p:spPr>
        <p:txBody>
          <a:bodyPr lIns="0" tIns="0" rIns="0" bIns="0">
            <a:noAutofit/>
          </a:bodyPr>
          <a:lstStyle>
            <a:lvl1pPr marL="0" indent="0" algn="ctr">
              <a:spcBef>
                <a:spcPts val="1200"/>
              </a:spcBef>
              <a:buClr>
                <a:schemeClr val="accent1"/>
              </a:buClr>
              <a:buNone/>
              <a:defRPr sz="4000">
                <a:solidFill>
                  <a:schemeClr val="accent1"/>
                </a:solidFill>
              </a:defRPr>
            </a:lvl1pPr>
          </a:lstStyle>
          <a:p>
            <a:r>
              <a:rPr lang="fr-CH" dirty="0"/>
              <a:t>#</a:t>
            </a:r>
            <a:endParaRPr lang="en-US" dirty="0"/>
          </a:p>
        </p:txBody>
      </p:sp>
    </p:spTree>
    <p:extLst>
      <p:ext uri="{BB962C8B-B14F-4D97-AF65-F5344CB8AC3E}">
        <p14:creationId xmlns:p14="http://schemas.microsoft.com/office/powerpoint/2010/main" val="4183366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Columns with Icon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1B35E59D-413F-5012-423A-87289F97135C}"/>
              </a:ext>
            </a:extLst>
          </p:cNvPr>
          <p:cNvCxnSpPr>
            <a:cxnSpLocks/>
          </p:cNvCxnSpPr>
          <p:nvPr userDrawn="1"/>
        </p:nvCxnSpPr>
        <p:spPr>
          <a:xfrm>
            <a:off x="468313" y="1723466"/>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ADFB0E-6A0F-A9A8-986D-F77A382CDEF0}"/>
              </a:ext>
            </a:extLst>
          </p:cNvPr>
          <p:cNvCxnSpPr>
            <a:cxnSpLocks/>
          </p:cNvCxnSpPr>
          <p:nvPr userDrawn="1"/>
        </p:nvCxnSpPr>
        <p:spPr>
          <a:xfrm>
            <a:off x="2571228" y="1723466"/>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3CD062-C4CB-1F55-BD17-8736C28270F2}"/>
              </a:ext>
            </a:extLst>
          </p:cNvPr>
          <p:cNvCxnSpPr>
            <a:cxnSpLocks/>
          </p:cNvCxnSpPr>
          <p:nvPr userDrawn="1"/>
        </p:nvCxnSpPr>
        <p:spPr>
          <a:xfrm>
            <a:off x="4674143" y="1723466"/>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87A11-3E69-B926-C1FF-B12CDFA14CF6}"/>
              </a:ext>
            </a:extLst>
          </p:cNvPr>
          <p:cNvCxnSpPr>
            <a:cxnSpLocks/>
          </p:cNvCxnSpPr>
          <p:nvPr userDrawn="1"/>
        </p:nvCxnSpPr>
        <p:spPr>
          <a:xfrm>
            <a:off x="6777059" y="1723466"/>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D96B5147-DE18-E43F-972F-A9875E5AFFD0}"/>
              </a:ext>
            </a:extLst>
          </p:cNvPr>
          <p:cNvSpPr>
            <a:spLocks noGrp="1"/>
          </p:cNvSpPr>
          <p:nvPr>
            <p:ph type="body" idx="23" hasCustomPrompt="1"/>
          </p:nvPr>
        </p:nvSpPr>
        <p:spPr>
          <a:xfrm>
            <a:off x="468312" y="1857957"/>
            <a:ext cx="1908000" cy="2729918"/>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7" name="Text Placeholder 2">
            <a:extLst>
              <a:ext uri="{FF2B5EF4-FFF2-40B4-BE49-F238E27FC236}">
                <a16:creationId xmlns:a16="http://schemas.microsoft.com/office/drawing/2014/main" id="{CC082123-061A-9711-7C9C-0251C4CA35BF}"/>
              </a:ext>
            </a:extLst>
          </p:cNvPr>
          <p:cNvSpPr>
            <a:spLocks noGrp="1"/>
          </p:cNvSpPr>
          <p:nvPr>
            <p:ph type="body" idx="26" hasCustomPrompt="1"/>
          </p:nvPr>
        </p:nvSpPr>
        <p:spPr>
          <a:xfrm>
            <a:off x="2571228" y="1857957"/>
            <a:ext cx="1908000" cy="2729918"/>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11" name="Text Placeholder 2">
            <a:extLst>
              <a:ext uri="{FF2B5EF4-FFF2-40B4-BE49-F238E27FC236}">
                <a16:creationId xmlns:a16="http://schemas.microsoft.com/office/drawing/2014/main" id="{D53F08D7-88E2-CFEA-28EA-FEE9F8BB11FD}"/>
              </a:ext>
            </a:extLst>
          </p:cNvPr>
          <p:cNvSpPr>
            <a:spLocks noGrp="1"/>
          </p:cNvSpPr>
          <p:nvPr>
            <p:ph type="body" idx="28" hasCustomPrompt="1"/>
          </p:nvPr>
        </p:nvSpPr>
        <p:spPr>
          <a:xfrm>
            <a:off x="4674144" y="1857957"/>
            <a:ext cx="1908000" cy="2729918"/>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15" name="Text Placeholder 2">
            <a:extLst>
              <a:ext uri="{FF2B5EF4-FFF2-40B4-BE49-F238E27FC236}">
                <a16:creationId xmlns:a16="http://schemas.microsoft.com/office/drawing/2014/main" id="{DEC4E5A0-EC27-3451-7376-DFE8D7DEA8F3}"/>
              </a:ext>
            </a:extLst>
          </p:cNvPr>
          <p:cNvSpPr>
            <a:spLocks noGrp="1"/>
          </p:cNvSpPr>
          <p:nvPr>
            <p:ph type="body" idx="30" hasCustomPrompt="1"/>
          </p:nvPr>
        </p:nvSpPr>
        <p:spPr>
          <a:xfrm>
            <a:off x="6777059" y="1857957"/>
            <a:ext cx="1908000" cy="2729918"/>
          </a:xfrm>
          <a:prstGeom prst="rect">
            <a:avLst/>
          </a:prstGeom>
          <a:noFill/>
        </p:spPr>
        <p:txBody>
          <a:bodyPr lIns="0" tIns="0" rIns="0" bIns="0">
            <a:normAutofit/>
          </a:bodyPr>
          <a:lstStyle>
            <a:lvl1pPr marL="0" indent="0" algn="ctr">
              <a:spcBef>
                <a:spcPts val="1200"/>
              </a:spcBef>
              <a:buClr>
                <a:schemeClr val="accent1"/>
              </a:buClr>
              <a:buFontTx/>
              <a:buNone/>
              <a:defRPr sz="1600"/>
            </a:lvl1pPr>
          </a:lstStyle>
          <a:p>
            <a:r>
              <a:rPr lang="fr-CH" dirty="0"/>
              <a:t>Description</a:t>
            </a:r>
          </a:p>
        </p:txBody>
      </p:sp>
      <p:sp>
        <p:nvSpPr>
          <p:cNvPr id="4" name="Picture Placeholder 3">
            <a:extLst>
              <a:ext uri="{FF2B5EF4-FFF2-40B4-BE49-F238E27FC236}">
                <a16:creationId xmlns:a16="http://schemas.microsoft.com/office/drawing/2014/main" id="{A0A7C19B-9F13-656B-7649-F6E86C672AE8}"/>
              </a:ext>
            </a:extLst>
          </p:cNvPr>
          <p:cNvSpPr>
            <a:spLocks noGrp="1"/>
          </p:cNvSpPr>
          <p:nvPr>
            <p:ph type="pic" sz="quarter" idx="34" hasCustomPrompt="1"/>
          </p:nvPr>
        </p:nvSpPr>
        <p:spPr>
          <a:xfrm>
            <a:off x="1062313" y="911713"/>
            <a:ext cx="720000" cy="720000"/>
          </a:xfrm>
          <a:prstGeom prst="rect">
            <a:avLst/>
          </a:prstGeom>
        </p:spPr>
        <p:txBody>
          <a:bodyPr anchor="ctr"/>
          <a:lstStyle>
            <a:lvl1pPr marL="0" indent="0" algn="ctr">
              <a:buNone/>
              <a:defRPr sz="1600">
                <a:solidFill>
                  <a:schemeClr val="accent1"/>
                </a:solidFill>
              </a:defRPr>
            </a:lvl1pPr>
          </a:lstStyle>
          <a:p>
            <a:r>
              <a:rPr lang="en-US" dirty="0"/>
              <a:t>Insert Icon</a:t>
            </a:r>
          </a:p>
        </p:txBody>
      </p:sp>
      <p:sp>
        <p:nvSpPr>
          <p:cNvPr id="6" name="Picture Placeholder 3">
            <a:extLst>
              <a:ext uri="{FF2B5EF4-FFF2-40B4-BE49-F238E27FC236}">
                <a16:creationId xmlns:a16="http://schemas.microsoft.com/office/drawing/2014/main" id="{42C34A65-3C2E-9DA4-90E2-4990F2F8F5BE}"/>
              </a:ext>
            </a:extLst>
          </p:cNvPr>
          <p:cNvSpPr>
            <a:spLocks noGrp="1"/>
          </p:cNvSpPr>
          <p:nvPr>
            <p:ph type="pic" sz="quarter" idx="35" hasCustomPrompt="1"/>
          </p:nvPr>
        </p:nvSpPr>
        <p:spPr>
          <a:xfrm>
            <a:off x="3165228" y="911713"/>
            <a:ext cx="720000" cy="720000"/>
          </a:xfrm>
          <a:prstGeom prst="rect">
            <a:avLst/>
          </a:prstGeom>
        </p:spPr>
        <p:txBody>
          <a:bodyPr anchor="ctr"/>
          <a:lstStyle>
            <a:lvl1pPr marL="0" indent="0" algn="ctr">
              <a:buNone/>
              <a:defRPr sz="1600">
                <a:solidFill>
                  <a:schemeClr val="accent1"/>
                </a:solidFill>
              </a:defRPr>
            </a:lvl1pPr>
          </a:lstStyle>
          <a:p>
            <a:r>
              <a:rPr lang="en-US" dirty="0"/>
              <a:t>Insert Icon</a:t>
            </a:r>
          </a:p>
        </p:txBody>
      </p:sp>
      <p:sp>
        <p:nvSpPr>
          <p:cNvPr id="10" name="Picture Placeholder 3">
            <a:extLst>
              <a:ext uri="{FF2B5EF4-FFF2-40B4-BE49-F238E27FC236}">
                <a16:creationId xmlns:a16="http://schemas.microsoft.com/office/drawing/2014/main" id="{D5312FEB-B244-7CA9-1CE1-5C0823074BDB}"/>
              </a:ext>
            </a:extLst>
          </p:cNvPr>
          <p:cNvSpPr>
            <a:spLocks noGrp="1"/>
          </p:cNvSpPr>
          <p:nvPr>
            <p:ph type="pic" sz="quarter" idx="36" hasCustomPrompt="1"/>
          </p:nvPr>
        </p:nvSpPr>
        <p:spPr>
          <a:xfrm>
            <a:off x="5268143" y="911713"/>
            <a:ext cx="720000" cy="720000"/>
          </a:xfrm>
          <a:prstGeom prst="rect">
            <a:avLst/>
          </a:prstGeom>
        </p:spPr>
        <p:txBody>
          <a:bodyPr anchor="ctr"/>
          <a:lstStyle>
            <a:lvl1pPr marL="0" indent="0" algn="ctr">
              <a:buNone/>
              <a:defRPr sz="1600">
                <a:solidFill>
                  <a:schemeClr val="accent1"/>
                </a:solidFill>
              </a:defRPr>
            </a:lvl1pPr>
          </a:lstStyle>
          <a:p>
            <a:r>
              <a:rPr lang="en-US" dirty="0"/>
              <a:t>Insert Icon</a:t>
            </a:r>
          </a:p>
        </p:txBody>
      </p:sp>
      <p:sp>
        <p:nvSpPr>
          <p:cNvPr id="14" name="Picture Placeholder 3">
            <a:extLst>
              <a:ext uri="{FF2B5EF4-FFF2-40B4-BE49-F238E27FC236}">
                <a16:creationId xmlns:a16="http://schemas.microsoft.com/office/drawing/2014/main" id="{478ED13E-09D0-11EC-FAEC-6B2C8AE0C297}"/>
              </a:ext>
            </a:extLst>
          </p:cNvPr>
          <p:cNvSpPr>
            <a:spLocks noGrp="1"/>
          </p:cNvSpPr>
          <p:nvPr>
            <p:ph type="pic" sz="quarter" idx="37" hasCustomPrompt="1"/>
          </p:nvPr>
        </p:nvSpPr>
        <p:spPr>
          <a:xfrm>
            <a:off x="7371059" y="911713"/>
            <a:ext cx="720000" cy="720000"/>
          </a:xfrm>
          <a:prstGeom prst="rect">
            <a:avLst/>
          </a:prstGeom>
        </p:spPr>
        <p:txBody>
          <a:bodyPr anchor="ctr"/>
          <a:lstStyle>
            <a:lvl1pPr marL="0" indent="0" algn="ctr">
              <a:buNone/>
              <a:defRPr sz="1600">
                <a:solidFill>
                  <a:schemeClr val="accent1"/>
                </a:solidFill>
              </a:defRPr>
            </a:lvl1pPr>
          </a:lstStyle>
          <a:p>
            <a:r>
              <a:rPr lang="en-US" dirty="0"/>
              <a:t>Insert Icon</a:t>
            </a:r>
          </a:p>
        </p:txBody>
      </p:sp>
    </p:spTree>
    <p:extLst>
      <p:ext uri="{BB962C8B-B14F-4D97-AF65-F5344CB8AC3E}">
        <p14:creationId xmlns:p14="http://schemas.microsoft.com/office/powerpoint/2010/main" val="4209166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Columns Phot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1B35E59D-413F-5012-423A-87289F97135C}"/>
              </a:ext>
            </a:extLst>
          </p:cNvPr>
          <p:cNvCxnSpPr>
            <a:cxnSpLocks/>
          </p:cNvCxnSpPr>
          <p:nvPr userDrawn="1"/>
        </p:nvCxnSpPr>
        <p:spPr>
          <a:xfrm>
            <a:off x="468313" y="3138185"/>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ADFB0E-6A0F-A9A8-986D-F77A382CDEF0}"/>
              </a:ext>
            </a:extLst>
          </p:cNvPr>
          <p:cNvCxnSpPr>
            <a:cxnSpLocks/>
          </p:cNvCxnSpPr>
          <p:nvPr userDrawn="1"/>
        </p:nvCxnSpPr>
        <p:spPr>
          <a:xfrm>
            <a:off x="2571228" y="3138185"/>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3CD062-C4CB-1F55-BD17-8736C28270F2}"/>
              </a:ext>
            </a:extLst>
          </p:cNvPr>
          <p:cNvCxnSpPr>
            <a:cxnSpLocks/>
          </p:cNvCxnSpPr>
          <p:nvPr userDrawn="1"/>
        </p:nvCxnSpPr>
        <p:spPr>
          <a:xfrm>
            <a:off x="4674143" y="3138185"/>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87A11-3E69-B926-C1FF-B12CDFA14CF6}"/>
              </a:ext>
            </a:extLst>
          </p:cNvPr>
          <p:cNvCxnSpPr>
            <a:cxnSpLocks/>
          </p:cNvCxnSpPr>
          <p:nvPr userDrawn="1"/>
        </p:nvCxnSpPr>
        <p:spPr>
          <a:xfrm>
            <a:off x="6777059" y="3138185"/>
            <a:ext cx="1908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D96B5147-DE18-E43F-972F-A9875E5AFFD0}"/>
              </a:ext>
            </a:extLst>
          </p:cNvPr>
          <p:cNvSpPr>
            <a:spLocks noGrp="1"/>
          </p:cNvSpPr>
          <p:nvPr>
            <p:ph type="body" idx="23" hasCustomPrompt="1"/>
          </p:nvPr>
        </p:nvSpPr>
        <p:spPr>
          <a:xfrm>
            <a:off x="468312" y="3324564"/>
            <a:ext cx="1908000" cy="1263311"/>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7" name="Text Placeholder 2">
            <a:extLst>
              <a:ext uri="{FF2B5EF4-FFF2-40B4-BE49-F238E27FC236}">
                <a16:creationId xmlns:a16="http://schemas.microsoft.com/office/drawing/2014/main" id="{CC082123-061A-9711-7C9C-0251C4CA35BF}"/>
              </a:ext>
            </a:extLst>
          </p:cNvPr>
          <p:cNvSpPr>
            <a:spLocks noGrp="1"/>
          </p:cNvSpPr>
          <p:nvPr>
            <p:ph type="body" idx="26" hasCustomPrompt="1"/>
          </p:nvPr>
        </p:nvSpPr>
        <p:spPr>
          <a:xfrm>
            <a:off x="2571228" y="3324564"/>
            <a:ext cx="1908000" cy="1263311"/>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11" name="Text Placeholder 2">
            <a:extLst>
              <a:ext uri="{FF2B5EF4-FFF2-40B4-BE49-F238E27FC236}">
                <a16:creationId xmlns:a16="http://schemas.microsoft.com/office/drawing/2014/main" id="{D53F08D7-88E2-CFEA-28EA-FEE9F8BB11FD}"/>
              </a:ext>
            </a:extLst>
          </p:cNvPr>
          <p:cNvSpPr>
            <a:spLocks noGrp="1"/>
          </p:cNvSpPr>
          <p:nvPr>
            <p:ph type="body" idx="28" hasCustomPrompt="1"/>
          </p:nvPr>
        </p:nvSpPr>
        <p:spPr>
          <a:xfrm>
            <a:off x="4674144" y="3324564"/>
            <a:ext cx="1908000" cy="1263311"/>
          </a:xfrm>
          <a:prstGeom prst="rect">
            <a:avLst/>
          </a:prstGeom>
          <a:noFill/>
        </p:spPr>
        <p:txBody>
          <a:bodyPr lIns="0" tIns="0" rIns="0" bIns="0">
            <a:normAutofit/>
          </a:bodyPr>
          <a:lstStyle>
            <a:lvl1pPr marL="0" indent="0" algn="ctr">
              <a:spcBef>
                <a:spcPts val="1200"/>
              </a:spcBef>
              <a:buClr>
                <a:schemeClr val="accent1"/>
              </a:buClr>
              <a:buNone/>
              <a:defRPr sz="1600"/>
            </a:lvl1pPr>
          </a:lstStyle>
          <a:p>
            <a:r>
              <a:rPr lang="fr-CH" dirty="0"/>
              <a:t>Description</a:t>
            </a:r>
          </a:p>
        </p:txBody>
      </p:sp>
      <p:sp>
        <p:nvSpPr>
          <p:cNvPr id="15" name="Text Placeholder 2">
            <a:extLst>
              <a:ext uri="{FF2B5EF4-FFF2-40B4-BE49-F238E27FC236}">
                <a16:creationId xmlns:a16="http://schemas.microsoft.com/office/drawing/2014/main" id="{DEC4E5A0-EC27-3451-7376-DFE8D7DEA8F3}"/>
              </a:ext>
            </a:extLst>
          </p:cNvPr>
          <p:cNvSpPr>
            <a:spLocks noGrp="1"/>
          </p:cNvSpPr>
          <p:nvPr>
            <p:ph type="body" idx="30" hasCustomPrompt="1"/>
          </p:nvPr>
        </p:nvSpPr>
        <p:spPr>
          <a:xfrm>
            <a:off x="6777059" y="3324564"/>
            <a:ext cx="1908000" cy="1263311"/>
          </a:xfrm>
          <a:prstGeom prst="rect">
            <a:avLst/>
          </a:prstGeom>
          <a:noFill/>
        </p:spPr>
        <p:txBody>
          <a:bodyPr lIns="0" tIns="0" rIns="0" bIns="0">
            <a:normAutofit/>
          </a:bodyPr>
          <a:lstStyle>
            <a:lvl1pPr marL="0" indent="0" algn="ctr">
              <a:spcBef>
                <a:spcPts val="1200"/>
              </a:spcBef>
              <a:buClr>
                <a:schemeClr val="accent1"/>
              </a:buClr>
              <a:buFontTx/>
              <a:buNone/>
              <a:defRPr sz="1600"/>
            </a:lvl1pPr>
          </a:lstStyle>
          <a:p>
            <a:r>
              <a:rPr lang="fr-CH" dirty="0"/>
              <a:t>Description</a:t>
            </a:r>
          </a:p>
        </p:txBody>
      </p:sp>
      <p:sp>
        <p:nvSpPr>
          <p:cNvPr id="16" name="Picture Placeholder 5">
            <a:extLst>
              <a:ext uri="{FF2B5EF4-FFF2-40B4-BE49-F238E27FC236}">
                <a16:creationId xmlns:a16="http://schemas.microsoft.com/office/drawing/2014/main" id="{1271A022-01A1-12DA-9EAA-57420CC2226C}"/>
              </a:ext>
            </a:extLst>
          </p:cNvPr>
          <p:cNvSpPr>
            <a:spLocks noGrp="1" noChangeAspect="1"/>
          </p:cNvSpPr>
          <p:nvPr>
            <p:ph type="pic" sz="quarter" idx="32" hasCustomPrompt="1"/>
          </p:nvPr>
        </p:nvSpPr>
        <p:spPr>
          <a:xfrm>
            <a:off x="571404" y="1164800"/>
            <a:ext cx="1701818" cy="1701910"/>
          </a:xfrm>
          <a:prstGeom prst="ellipse">
            <a:avLst/>
          </a:prstGeom>
        </p:spPr>
        <p:txBody>
          <a:bodyPr anchor="ctr"/>
          <a:lstStyle>
            <a:lvl1pPr marL="0" indent="0" algn="ctr">
              <a:buNone/>
              <a:defRPr sz="2400"/>
            </a:lvl1pPr>
          </a:lstStyle>
          <a:p>
            <a:r>
              <a:rPr lang="en-US" dirty="0"/>
              <a:t>Click to insert photo or icon</a:t>
            </a:r>
          </a:p>
        </p:txBody>
      </p:sp>
      <p:sp>
        <p:nvSpPr>
          <p:cNvPr id="17" name="Picture Placeholder 5">
            <a:extLst>
              <a:ext uri="{FF2B5EF4-FFF2-40B4-BE49-F238E27FC236}">
                <a16:creationId xmlns:a16="http://schemas.microsoft.com/office/drawing/2014/main" id="{E8266F38-44D5-8536-87D7-A1EA8D11E82C}"/>
              </a:ext>
            </a:extLst>
          </p:cNvPr>
          <p:cNvSpPr>
            <a:spLocks noGrp="1" noChangeAspect="1"/>
          </p:cNvSpPr>
          <p:nvPr>
            <p:ph type="pic" sz="quarter" idx="33" hasCustomPrompt="1"/>
          </p:nvPr>
        </p:nvSpPr>
        <p:spPr>
          <a:xfrm>
            <a:off x="2674319" y="1164800"/>
            <a:ext cx="1701818" cy="1701910"/>
          </a:xfrm>
          <a:prstGeom prst="ellipse">
            <a:avLst/>
          </a:prstGeom>
        </p:spPr>
        <p:txBody>
          <a:bodyPr anchor="ctr"/>
          <a:lstStyle>
            <a:lvl1pPr marL="0" indent="0" algn="ctr">
              <a:buNone/>
              <a:defRPr sz="2400"/>
            </a:lvl1pPr>
          </a:lstStyle>
          <a:p>
            <a:r>
              <a:rPr lang="en-US" dirty="0"/>
              <a:t>Click to insert photo or icon</a:t>
            </a:r>
          </a:p>
        </p:txBody>
      </p:sp>
      <p:sp>
        <p:nvSpPr>
          <p:cNvPr id="18" name="Picture Placeholder 5">
            <a:extLst>
              <a:ext uri="{FF2B5EF4-FFF2-40B4-BE49-F238E27FC236}">
                <a16:creationId xmlns:a16="http://schemas.microsoft.com/office/drawing/2014/main" id="{85D9365B-A332-7D56-B301-625A8D4E7167}"/>
              </a:ext>
            </a:extLst>
          </p:cNvPr>
          <p:cNvSpPr>
            <a:spLocks noGrp="1" noChangeAspect="1"/>
          </p:cNvSpPr>
          <p:nvPr>
            <p:ph type="pic" sz="quarter" idx="34" hasCustomPrompt="1"/>
          </p:nvPr>
        </p:nvSpPr>
        <p:spPr>
          <a:xfrm>
            <a:off x="4777234" y="1164800"/>
            <a:ext cx="1701818" cy="1701910"/>
          </a:xfrm>
          <a:prstGeom prst="ellipse">
            <a:avLst/>
          </a:prstGeom>
        </p:spPr>
        <p:txBody>
          <a:bodyPr anchor="ctr"/>
          <a:lstStyle>
            <a:lvl1pPr marL="0" indent="0" algn="ctr">
              <a:buNone/>
              <a:defRPr sz="2400"/>
            </a:lvl1pPr>
          </a:lstStyle>
          <a:p>
            <a:r>
              <a:rPr lang="en-US" dirty="0"/>
              <a:t>Click to insert photo or icon</a:t>
            </a:r>
          </a:p>
        </p:txBody>
      </p:sp>
      <p:sp>
        <p:nvSpPr>
          <p:cNvPr id="19" name="Picture Placeholder 5">
            <a:extLst>
              <a:ext uri="{FF2B5EF4-FFF2-40B4-BE49-F238E27FC236}">
                <a16:creationId xmlns:a16="http://schemas.microsoft.com/office/drawing/2014/main" id="{C7C46860-9886-9716-5D30-D00B5D6B6B8B}"/>
              </a:ext>
            </a:extLst>
          </p:cNvPr>
          <p:cNvSpPr>
            <a:spLocks noGrp="1" noChangeAspect="1"/>
          </p:cNvSpPr>
          <p:nvPr>
            <p:ph type="pic" sz="quarter" idx="35"/>
          </p:nvPr>
        </p:nvSpPr>
        <p:spPr>
          <a:xfrm>
            <a:off x="6880150" y="1164800"/>
            <a:ext cx="1701818" cy="1701910"/>
          </a:xfrm>
          <a:prstGeom prst="ellipse">
            <a:avLst/>
          </a:prstGeom>
        </p:spPr>
        <p:txBody>
          <a:bodyPr anchor="ctr"/>
          <a:lstStyle>
            <a:lvl1pPr marL="0" indent="0" algn="ctr">
              <a:buNone/>
              <a:defRPr sz="2400"/>
            </a:lvl1pPr>
          </a:lstStyle>
          <a:p>
            <a:r>
              <a:rPr lang="en-US"/>
              <a:t>Click icon to add picture</a:t>
            </a:r>
            <a:endParaRPr lang="en-GB" dirty="0"/>
          </a:p>
        </p:txBody>
      </p:sp>
    </p:spTree>
    <p:extLst>
      <p:ext uri="{BB962C8B-B14F-4D97-AF65-F5344CB8AC3E}">
        <p14:creationId xmlns:p14="http://schemas.microsoft.com/office/powerpoint/2010/main" val="1031190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Items Three-Col number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8A06F-A760-89CE-DEAE-A173B349CC34}"/>
              </a:ext>
            </a:extLst>
          </p:cNvPr>
          <p:cNvSpPr>
            <a:spLocks noGrp="1"/>
          </p:cNvSpPr>
          <p:nvPr>
            <p:ph type="title"/>
          </p:nvPr>
        </p:nvSpPr>
        <p:spPr/>
        <p:txBody>
          <a:bodyPr/>
          <a:lstStyle/>
          <a:p>
            <a:r>
              <a:rPr lang="en-US"/>
              <a:t>Click to edit Master title style</a:t>
            </a:r>
            <a:endParaRPr lang="en-GB"/>
          </a:p>
        </p:txBody>
      </p:sp>
      <p:sp>
        <p:nvSpPr>
          <p:cNvPr id="7" name="Text Placeholder 2">
            <a:extLst>
              <a:ext uri="{FF2B5EF4-FFF2-40B4-BE49-F238E27FC236}">
                <a16:creationId xmlns:a16="http://schemas.microsoft.com/office/drawing/2014/main" id="{2CCF4E2D-9821-39F2-08E7-A9B4E7070344}"/>
              </a:ext>
            </a:extLst>
          </p:cNvPr>
          <p:cNvSpPr>
            <a:spLocks noGrp="1"/>
          </p:cNvSpPr>
          <p:nvPr>
            <p:ph type="body" idx="27" hasCustomPrompt="1"/>
          </p:nvPr>
        </p:nvSpPr>
        <p:spPr>
          <a:xfrm>
            <a:off x="829733" y="1004661"/>
            <a:ext cx="2224543" cy="1584000"/>
          </a:xfrm>
          <a:prstGeom prst="rect">
            <a:avLst/>
          </a:prstGeom>
          <a:solidFill>
            <a:schemeClr val="accent5"/>
          </a:solidFill>
        </p:spPr>
        <p:txBody>
          <a:bodyPr lIns="503998" tIns="108000" rIns="108000" bIns="108000" anchor="ctr" anchorCtr="0">
            <a:normAutofit/>
          </a:bodyPr>
          <a:lstStyle>
            <a:lvl1pPr marL="0" indent="0" algn="l">
              <a:spcBef>
                <a:spcPts val="1200"/>
              </a:spcBef>
              <a:buClr>
                <a:schemeClr val="accent1"/>
              </a:buClr>
              <a:buNone/>
              <a:defRPr sz="1600"/>
            </a:lvl1pPr>
          </a:lstStyle>
          <a:p>
            <a:r>
              <a:rPr lang="fr-CH" dirty="0"/>
              <a:t>Description</a:t>
            </a:r>
          </a:p>
        </p:txBody>
      </p:sp>
      <p:sp>
        <p:nvSpPr>
          <p:cNvPr id="9" name="Text Placeholder 2">
            <a:extLst>
              <a:ext uri="{FF2B5EF4-FFF2-40B4-BE49-F238E27FC236}">
                <a16:creationId xmlns:a16="http://schemas.microsoft.com/office/drawing/2014/main" id="{33AED4C7-D9BA-C19D-96DB-3193B6A75201}"/>
              </a:ext>
            </a:extLst>
          </p:cNvPr>
          <p:cNvSpPr>
            <a:spLocks noGrp="1" noChangeAspect="1"/>
          </p:cNvSpPr>
          <p:nvPr>
            <p:ph type="body" idx="28" hasCustomPrompt="1"/>
          </p:nvPr>
        </p:nvSpPr>
        <p:spPr>
          <a:xfrm>
            <a:off x="468313" y="1436661"/>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2" name="Text Placeholder 2">
            <a:extLst>
              <a:ext uri="{FF2B5EF4-FFF2-40B4-BE49-F238E27FC236}">
                <a16:creationId xmlns:a16="http://schemas.microsoft.com/office/drawing/2014/main" id="{37AB873C-37D9-7BAA-7E02-3BBFB115AB31}"/>
              </a:ext>
            </a:extLst>
          </p:cNvPr>
          <p:cNvSpPr>
            <a:spLocks noGrp="1"/>
          </p:cNvSpPr>
          <p:nvPr>
            <p:ph type="body" idx="37" hasCustomPrompt="1"/>
          </p:nvPr>
        </p:nvSpPr>
        <p:spPr>
          <a:xfrm>
            <a:off x="3644900" y="1004661"/>
            <a:ext cx="2224543" cy="1584000"/>
          </a:xfrm>
          <a:prstGeom prst="rect">
            <a:avLst/>
          </a:prstGeom>
          <a:solidFill>
            <a:schemeClr val="accent5"/>
          </a:solidFill>
        </p:spPr>
        <p:txBody>
          <a:bodyPr lIns="503998" tIns="108000" rIns="108000" bIns="108000" anchor="ctr" anchorCtr="0">
            <a:normAutofit/>
          </a:bodyPr>
          <a:lstStyle>
            <a:lvl1pPr marL="0" indent="0" algn="l">
              <a:spcBef>
                <a:spcPts val="1200"/>
              </a:spcBef>
              <a:buClr>
                <a:schemeClr val="accent1"/>
              </a:buClr>
              <a:buNone/>
              <a:defRPr sz="1600"/>
            </a:lvl1pPr>
          </a:lstStyle>
          <a:p>
            <a:r>
              <a:rPr lang="fr-CH" dirty="0"/>
              <a:t>Description</a:t>
            </a:r>
          </a:p>
        </p:txBody>
      </p:sp>
      <p:sp>
        <p:nvSpPr>
          <p:cNvPr id="4" name="Text Placeholder 2">
            <a:extLst>
              <a:ext uri="{FF2B5EF4-FFF2-40B4-BE49-F238E27FC236}">
                <a16:creationId xmlns:a16="http://schemas.microsoft.com/office/drawing/2014/main" id="{BB904D16-2275-B1DE-B016-605E28BEF1D6}"/>
              </a:ext>
            </a:extLst>
          </p:cNvPr>
          <p:cNvSpPr>
            <a:spLocks noGrp="1" noChangeAspect="1"/>
          </p:cNvSpPr>
          <p:nvPr>
            <p:ph type="body" idx="38" hasCustomPrompt="1"/>
          </p:nvPr>
        </p:nvSpPr>
        <p:spPr>
          <a:xfrm>
            <a:off x="3283480" y="1436661"/>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5" name="Text Placeholder 2">
            <a:extLst>
              <a:ext uri="{FF2B5EF4-FFF2-40B4-BE49-F238E27FC236}">
                <a16:creationId xmlns:a16="http://schemas.microsoft.com/office/drawing/2014/main" id="{DBB26735-FB81-7634-0945-692DC36F176F}"/>
              </a:ext>
            </a:extLst>
          </p:cNvPr>
          <p:cNvSpPr>
            <a:spLocks noGrp="1"/>
          </p:cNvSpPr>
          <p:nvPr>
            <p:ph type="body" idx="39" hasCustomPrompt="1"/>
          </p:nvPr>
        </p:nvSpPr>
        <p:spPr>
          <a:xfrm>
            <a:off x="6455834" y="1004661"/>
            <a:ext cx="2224543" cy="1584000"/>
          </a:xfrm>
          <a:prstGeom prst="rect">
            <a:avLst/>
          </a:prstGeom>
          <a:solidFill>
            <a:schemeClr val="accent5"/>
          </a:solidFill>
        </p:spPr>
        <p:txBody>
          <a:bodyPr lIns="503998" tIns="108000" rIns="108000" bIns="108000" anchor="ctr" anchorCtr="0">
            <a:normAutofit/>
          </a:bodyPr>
          <a:lstStyle>
            <a:lvl1pPr marL="0" indent="0" algn="l">
              <a:spcBef>
                <a:spcPts val="1200"/>
              </a:spcBef>
              <a:buClr>
                <a:schemeClr val="accent1"/>
              </a:buClr>
              <a:buNone/>
              <a:defRPr sz="1600"/>
            </a:lvl1pPr>
          </a:lstStyle>
          <a:p>
            <a:r>
              <a:rPr lang="fr-CH" dirty="0"/>
              <a:t>Description</a:t>
            </a:r>
          </a:p>
        </p:txBody>
      </p:sp>
      <p:sp>
        <p:nvSpPr>
          <p:cNvPr id="6" name="Text Placeholder 2">
            <a:extLst>
              <a:ext uri="{FF2B5EF4-FFF2-40B4-BE49-F238E27FC236}">
                <a16:creationId xmlns:a16="http://schemas.microsoft.com/office/drawing/2014/main" id="{E8C0274A-5155-53C5-8436-3EDE93C42958}"/>
              </a:ext>
            </a:extLst>
          </p:cNvPr>
          <p:cNvSpPr>
            <a:spLocks noGrp="1" noChangeAspect="1"/>
          </p:cNvSpPr>
          <p:nvPr>
            <p:ph type="body" idx="40" hasCustomPrompt="1"/>
          </p:nvPr>
        </p:nvSpPr>
        <p:spPr>
          <a:xfrm>
            <a:off x="6094414" y="1436661"/>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8" name="Text Placeholder 2">
            <a:extLst>
              <a:ext uri="{FF2B5EF4-FFF2-40B4-BE49-F238E27FC236}">
                <a16:creationId xmlns:a16="http://schemas.microsoft.com/office/drawing/2014/main" id="{A5A9E2C2-0A76-E120-A6D0-D6ABBF1C24E9}"/>
              </a:ext>
            </a:extLst>
          </p:cNvPr>
          <p:cNvSpPr>
            <a:spLocks noGrp="1"/>
          </p:cNvSpPr>
          <p:nvPr>
            <p:ph type="body" idx="41" hasCustomPrompt="1"/>
          </p:nvPr>
        </p:nvSpPr>
        <p:spPr>
          <a:xfrm>
            <a:off x="2230966" y="3003875"/>
            <a:ext cx="2224543" cy="1584000"/>
          </a:xfrm>
          <a:prstGeom prst="rect">
            <a:avLst/>
          </a:prstGeom>
          <a:solidFill>
            <a:schemeClr val="accent5"/>
          </a:solidFill>
        </p:spPr>
        <p:txBody>
          <a:bodyPr lIns="503998" tIns="108000" rIns="108000" bIns="108000" anchor="ctr" anchorCtr="0">
            <a:normAutofit/>
          </a:bodyPr>
          <a:lstStyle>
            <a:lvl1pPr marL="0" indent="0" algn="l">
              <a:spcBef>
                <a:spcPts val="1200"/>
              </a:spcBef>
              <a:buClr>
                <a:schemeClr val="accent1"/>
              </a:buClr>
              <a:buNone/>
              <a:defRPr sz="1600"/>
            </a:lvl1pPr>
          </a:lstStyle>
          <a:p>
            <a:r>
              <a:rPr lang="fr-CH" dirty="0"/>
              <a:t>Description</a:t>
            </a:r>
          </a:p>
        </p:txBody>
      </p:sp>
      <p:sp>
        <p:nvSpPr>
          <p:cNvPr id="10" name="Text Placeholder 2">
            <a:extLst>
              <a:ext uri="{FF2B5EF4-FFF2-40B4-BE49-F238E27FC236}">
                <a16:creationId xmlns:a16="http://schemas.microsoft.com/office/drawing/2014/main" id="{7BB7D7C3-F5A7-4031-BCCB-D6A3E6C7B028}"/>
              </a:ext>
            </a:extLst>
          </p:cNvPr>
          <p:cNvSpPr>
            <a:spLocks noGrp="1" noChangeAspect="1"/>
          </p:cNvSpPr>
          <p:nvPr>
            <p:ph type="body" idx="42" hasCustomPrompt="1"/>
          </p:nvPr>
        </p:nvSpPr>
        <p:spPr>
          <a:xfrm>
            <a:off x="1869546" y="3435875"/>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11" name="Text Placeholder 2">
            <a:extLst>
              <a:ext uri="{FF2B5EF4-FFF2-40B4-BE49-F238E27FC236}">
                <a16:creationId xmlns:a16="http://schemas.microsoft.com/office/drawing/2014/main" id="{CAB53F5F-9DDD-0258-0414-17D7C33817D1}"/>
              </a:ext>
            </a:extLst>
          </p:cNvPr>
          <p:cNvSpPr>
            <a:spLocks noGrp="1"/>
          </p:cNvSpPr>
          <p:nvPr>
            <p:ph type="body" idx="43" hasCustomPrompt="1"/>
          </p:nvPr>
        </p:nvSpPr>
        <p:spPr>
          <a:xfrm>
            <a:off x="5041900" y="3003875"/>
            <a:ext cx="2224543" cy="1584000"/>
          </a:xfrm>
          <a:prstGeom prst="rect">
            <a:avLst/>
          </a:prstGeom>
          <a:solidFill>
            <a:schemeClr val="accent5"/>
          </a:solidFill>
        </p:spPr>
        <p:txBody>
          <a:bodyPr lIns="503998" tIns="108000" rIns="108000" bIns="108000" anchor="ctr" anchorCtr="0">
            <a:normAutofit/>
          </a:bodyPr>
          <a:lstStyle>
            <a:lvl1pPr marL="0" indent="0" algn="l">
              <a:spcBef>
                <a:spcPts val="1200"/>
              </a:spcBef>
              <a:buClr>
                <a:schemeClr val="accent1"/>
              </a:buClr>
              <a:buNone/>
              <a:defRPr sz="1600"/>
            </a:lvl1pPr>
          </a:lstStyle>
          <a:p>
            <a:r>
              <a:rPr lang="fr-CH" dirty="0"/>
              <a:t>Description</a:t>
            </a:r>
          </a:p>
        </p:txBody>
      </p:sp>
      <p:sp>
        <p:nvSpPr>
          <p:cNvPr id="12" name="Text Placeholder 2">
            <a:extLst>
              <a:ext uri="{FF2B5EF4-FFF2-40B4-BE49-F238E27FC236}">
                <a16:creationId xmlns:a16="http://schemas.microsoft.com/office/drawing/2014/main" id="{0CB11599-5A0A-4C85-43B2-FDB3470CF5F9}"/>
              </a:ext>
            </a:extLst>
          </p:cNvPr>
          <p:cNvSpPr>
            <a:spLocks noGrp="1" noChangeAspect="1"/>
          </p:cNvSpPr>
          <p:nvPr>
            <p:ph type="body" idx="44" hasCustomPrompt="1"/>
          </p:nvPr>
        </p:nvSpPr>
        <p:spPr>
          <a:xfrm>
            <a:off x="4680480" y="3435875"/>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Tree>
    <p:extLst>
      <p:ext uri="{BB962C8B-B14F-4D97-AF65-F5344CB8AC3E}">
        <p14:creationId xmlns:p14="http://schemas.microsoft.com/office/powerpoint/2010/main" val="127644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BFABA6AC-D3CB-3739-ECE0-D56FF6789FB0}"/>
              </a:ext>
            </a:extLst>
          </p:cNvPr>
          <p:cNvSpPr/>
          <p:nvPr userDrawn="1"/>
        </p:nvSpPr>
        <p:spPr>
          <a:xfrm rot="16200000">
            <a:off x="3977598" y="-3509293"/>
            <a:ext cx="1657113" cy="8675686"/>
          </a:xfrm>
          <a:prstGeom prst="triangle">
            <a:avLst>
              <a:gd name="adj" fmla="val 10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riangle 4">
            <a:extLst>
              <a:ext uri="{FF2B5EF4-FFF2-40B4-BE49-F238E27FC236}">
                <a16:creationId xmlns:a16="http://schemas.microsoft.com/office/drawing/2014/main" id="{C35F64C3-C9E2-3BF6-AB37-405C2D1290C7}"/>
              </a:ext>
            </a:extLst>
          </p:cNvPr>
          <p:cNvSpPr/>
          <p:nvPr userDrawn="1"/>
        </p:nvSpPr>
        <p:spPr>
          <a:xfrm rot="5400000" flipH="1">
            <a:off x="2802676" y="-2802687"/>
            <a:ext cx="1261114" cy="6866471"/>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D4DB5E-6825-4CAB-C317-22E1D38DD9F7}"/>
              </a:ext>
            </a:extLst>
          </p:cNvPr>
          <p:cNvSpPr>
            <a:spLocks noGrp="1"/>
          </p:cNvSpPr>
          <p:nvPr>
            <p:ph type="title"/>
          </p:nvPr>
        </p:nvSpPr>
        <p:spPr>
          <a:xfrm>
            <a:off x="468312" y="128263"/>
            <a:ext cx="7234238" cy="548548"/>
          </a:xfrm>
        </p:spPr>
        <p:txBody>
          <a:bodyPr/>
          <a:lstStyle>
            <a:lvl1pPr>
              <a:defRPr>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60FBC8B5-F1EB-FF90-4F0F-6015965EAB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5229" y="1674324"/>
            <a:ext cx="3660140" cy="3660140"/>
          </a:xfrm>
          <a:prstGeom prst="rect">
            <a:avLst/>
          </a:prstGeom>
        </p:spPr>
      </p:pic>
      <p:sp>
        <p:nvSpPr>
          <p:cNvPr id="10" name="Text Placeholder 2">
            <a:extLst>
              <a:ext uri="{FF2B5EF4-FFF2-40B4-BE49-F238E27FC236}">
                <a16:creationId xmlns:a16="http://schemas.microsoft.com/office/drawing/2014/main" id="{062833B2-6C27-75A4-3992-A5107678BB93}"/>
              </a:ext>
            </a:extLst>
          </p:cNvPr>
          <p:cNvSpPr>
            <a:spLocks noGrp="1"/>
          </p:cNvSpPr>
          <p:nvPr>
            <p:ph type="body" idx="27" hasCustomPrompt="1"/>
          </p:nvPr>
        </p:nvSpPr>
        <p:spPr>
          <a:xfrm>
            <a:off x="601536" y="1279107"/>
            <a:ext cx="5796000" cy="360000"/>
          </a:xfrm>
          <a:prstGeom prst="rect">
            <a:avLst/>
          </a:prstGeom>
          <a:noFill/>
          <a:ln>
            <a:noFill/>
          </a:ln>
        </p:spPr>
        <p:txBody>
          <a:bodyPr lIns="503999" tIns="108000" rIns="108000" bIns="108000" anchor="ctr">
            <a:noAutofit/>
          </a:bodyPr>
          <a:lstStyle>
            <a:lvl1pPr marL="0" indent="0" algn="l">
              <a:spcBef>
                <a:spcPts val="1200"/>
              </a:spcBef>
              <a:buClr>
                <a:schemeClr val="accent1"/>
              </a:buClr>
              <a:buNone/>
              <a:defRPr sz="1600"/>
            </a:lvl1pPr>
          </a:lstStyle>
          <a:p>
            <a:r>
              <a:rPr lang="fr-CH" dirty="0"/>
              <a:t>Click to insert section </a:t>
            </a:r>
            <a:r>
              <a:rPr lang="fr-CH" dirty="0" err="1"/>
              <a:t>title</a:t>
            </a:r>
            <a:endParaRPr lang="fr-CH" dirty="0"/>
          </a:p>
        </p:txBody>
      </p:sp>
      <p:sp>
        <p:nvSpPr>
          <p:cNvPr id="11" name="Text Placeholder 2">
            <a:extLst>
              <a:ext uri="{FF2B5EF4-FFF2-40B4-BE49-F238E27FC236}">
                <a16:creationId xmlns:a16="http://schemas.microsoft.com/office/drawing/2014/main" id="{4E3F3932-6E19-39E8-3BE3-382CE3416EE5}"/>
              </a:ext>
            </a:extLst>
          </p:cNvPr>
          <p:cNvSpPr>
            <a:spLocks noGrp="1" noChangeAspect="1"/>
          </p:cNvSpPr>
          <p:nvPr>
            <p:ph type="body" idx="39" hasCustomPrompt="1"/>
          </p:nvPr>
        </p:nvSpPr>
        <p:spPr>
          <a:xfrm>
            <a:off x="468312" y="1261107"/>
            <a:ext cx="396000" cy="396000"/>
          </a:xfrm>
          <a:prstGeom prst="ellipse">
            <a:avLst/>
          </a:prstGeom>
          <a:solidFill>
            <a:schemeClr val="accent2"/>
          </a:solidFill>
        </p:spPr>
        <p:txBody>
          <a:bodyPr lIns="0" tIns="0" rIns="0" bIns="0" anchor="ctr">
            <a:noAutofit/>
          </a:bodyPr>
          <a:lstStyle>
            <a:lvl1pPr marL="0" indent="0" algn="ctr">
              <a:spcBef>
                <a:spcPts val="1200"/>
              </a:spcBef>
              <a:buClr>
                <a:schemeClr val="accent1"/>
              </a:buClr>
              <a:buNone/>
              <a:defRPr sz="1800" b="1">
                <a:solidFill>
                  <a:schemeClr val="bg1"/>
                </a:solidFill>
              </a:defRPr>
            </a:lvl1pPr>
          </a:lstStyle>
          <a:p>
            <a:r>
              <a:rPr lang="fr-CH" dirty="0"/>
              <a:t>#</a:t>
            </a:r>
            <a:endParaRPr lang="en-US" dirty="0"/>
          </a:p>
        </p:txBody>
      </p:sp>
      <p:sp>
        <p:nvSpPr>
          <p:cNvPr id="14" name="Text Placeholder 2">
            <a:extLst>
              <a:ext uri="{FF2B5EF4-FFF2-40B4-BE49-F238E27FC236}">
                <a16:creationId xmlns:a16="http://schemas.microsoft.com/office/drawing/2014/main" id="{5F44E2F3-A9C8-2496-658C-0BF1EBABFA84}"/>
              </a:ext>
            </a:extLst>
          </p:cNvPr>
          <p:cNvSpPr>
            <a:spLocks noGrp="1"/>
          </p:cNvSpPr>
          <p:nvPr>
            <p:ph type="body" idx="40" hasCustomPrompt="1"/>
          </p:nvPr>
        </p:nvSpPr>
        <p:spPr>
          <a:xfrm>
            <a:off x="601536" y="1802976"/>
            <a:ext cx="5796000" cy="360000"/>
          </a:xfrm>
          <a:prstGeom prst="rect">
            <a:avLst/>
          </a:prstGeom>
          <a:noFill/>
          <a:ln>
            <a:noFill/>
          </a:ln>
        </p:spPr>
        <p:txBody>
          <a:bodyPr lIns="503999" tIns="108000" rIns="108000" bIns="108000" anchor="ctr">
            <a:noAutofit/>
          </a:bodyPr>
          <a:lstStyle>
            <a:lvl1pPr marL="0" indent="0" algn="l">
              <a:spcBef>
                <a:spcPts val="1200"/>
              </a:spcBef>
              <a:buClr>
                <a:schemeClr val="accent1"/>
              </a:buClr>
              <a:buNone/>
              <a:defRPr sz="1600"/>
            </a:lvl1pPr>
          </a:lstStyle>
          <a:p>
            <a:r>
              <a:rPr lang="fr-CH" dirty="0"/>
              <a:t>Insert section </a:t>
            </a:r>
            <a:r>
              <a:rPr lang="fr-CH" dirty="0" err="1"/>
              <a:t>title</a:t>
            </a:r>
            <a:r>
              <a:rPr lang="fr-CH" dirty="0"/>
              <a:t> or </a:t>
            </a:r>
            <a:r>
              <a:rPr lang="fr-CH" dirty="0" err="1"/>
              <a:t>delete</a:t>
            </a:r>
            <a:r>
              <a:rPr lang="fr-CH" dirty="0"/>
              <a:t> if </a:t>
            </a:r>
            <a:r>
              <a:rPr lang="fr-CH" dirty="0" err="1"/>
              <a:t>unused</a:t>
            </a:r>
            <a:endParaRPr lang="fr-CH" dirty="0"/>
          </a:p>
        </p:txBody>
      </p:sp>
      <p:sp>
        <p:nvSpPr>
          <p:cNvPr id="15" name="Text Placeholder 2">
            <a:extLst>
              <a:ext uri="{FF2B5EF4-FFF2-40B4-BE49-F238E27FC236}">
                <a16:creationId xmlns:a16="http://schemas.microsoft.com/office/drawing/2014/main" id="{9ECD6C3A-B669-0ABC-8FC3-55EE2195F4E3}"/>
              </a:ext>
            </a:extLst>
          </p:cNvPr>
          <p:cNvSpPr>
            <a:spLocks noGrp="1" noChangeAspect="1"/>
          </p:cNvSpPr>
          <p:nvPr>
            <p:ph type="body" idx="41" hasCustomPrompt="1"/>
          </p:nvPr>
        </p:nvSpPr>
        <p:spPr>
          <a:xfrm>
            <a:off x="468312" y="1784976"/>
            <a:ext cx="396000" cy="396000"/>
          </a:xfrm>
          <a:prstGeom prst="ellipse">
            <a:avLst/>
          </a:prstGeom>
          <a:solidFill>
            <a:schemeClr val="accent2"/>
          </a:solidFill>
        </p:spPr>
        <p:txBody>
          <a:bodyPr lIns="0" tIns="0" rIns="0" bIns="0" anchor="ctr">
            <a:noAutofit/>
          </a:bodyPr>
          <a:lstStyle>
            <a:lvl1pPr marL="0" indent="0" algn="ctr">
              <a:spcBef>
                <a:spcPts val="1200"/>
              </a:spcBef>
              <a:buClr>
                <a:schemeClr val="accent1"/>
              </a:buClr>
              <a:buNone/>
              <a:defRPr sz="1800" b="1">
                <a:solidFill>
                  <a:schemeClr val="bg1"/>
                </a:solidFill>
              </a:defRPr>
            </a:lvl1pPr>
          </a:lstStyle>
          <a:p>
            <a:r>
              <a:rPr lang="fr-CH" dirty="0"/>
              <a:t>#</a:t>
            </a:r>
            <a:endParaRPr lang="en-US" dirty="0"/>
          </a:p>
        </p:txBody>
      </p:sp>
      <p:sp>
        <p:nvSpPr>
          <p:cNvPr id="16" name="Text Placeholder 2">
            <a:extLst>
              <a:ext uri="{FF2B5EF4-FFF2-40B4-BE49-F238E27FC236}">
                <a16:creationId xmlns:a16="http://schemas.microsoft.com/office/drawing/2014/main" id="{E61B17E5-70BF-5FB9-B12A-0151E0DD6E73}"/>
              </a:ext>
            </a:extLst>
          </p:cNvPr>
          <p:cNvSpPr>
            <a:spLocks noGrp="1"/>
          </p:cNvSpPr>
          <p:nvPr>
            <p:ph type="body" idx="42" hasCustomPrompt="1"/>
          </p:nvPr>
        </p:nvSpPr>
        <p:spPr>
          <a:xfrm>
            <a:off x="601536" y="2326845"/>
            <a:ext cx="5796000" cy="360000"/>
          </a:xfrm>
          <a:prstGeom prst="rect">
            <a:avLst/>
          </a:prstGeom>
          <a:noFill/>
          <a:ln>
            <a:noFill/>
          </a:ln>
        </p:spPr>
        <p:txBody>
          <a:bodyPr lIns="503999" tIns="108000" rIns="108000" bIns="108000" anchor="ctr">
            <a:noAutofit/>
          </a:bodyPr>
          <a:lstStyle>
            <a:lvl1pPr marL="0" indent="0" algn="l">
              <a:spcBef>
                <a:spcPts val="1200"/>
              </a:spcBef>
              <a:buClr>
                <a:schemeClr val="accent1"/>
              </a:buClr>
              <a:buNone/>
              <a:defRPr sz="1600"/>
            </a:lvl1pPr>
          </a:lstStyle>
          <a:p>
            <a:r>
              <a:rPr lang="fr-CH" dirty="0"/>
              <a:t>Insert section </a:t>
            </a:r>
            <a:r>
              <a:rPr lang="fr-CH" dirty="0" err="1"/>
              <a:t>title</a:t>
            </a:r>
            <a:r>
              <a:rPr lang="fr-CH" dirty="0"/>
              <a:t> or </a:t>
            </a:r>
            <a:r>
              <a:rPr lang="fr-CH" dirty="0" err="1"/>
              <a:t>delete</a:t>
            </a:r>
            <a:r>
              <a:rPr lang="fr-CH" dirty="0"/>
              <a:t> if </a:t>
            </a:r>
            <a:r>
              <a:rPr lang="fr-CH" dirty="0" err="1"/>
              <a:t>unused</a:t>
            </a:r>
            <a:endParaRPr lang="fr-CH" dirty="0"/>
          </a:p>
        </p:txBody>
      </p:sp>
      <p:sp>
        <p:nvSpPr>
          <p:cNvPr id="17" name="Text Placeholder 2">
            <a:extLst>
              <a:ext uri="{FF2B5EF4-FFF2-40B4-BE49-F238E27FC236}">
                <a16:creationId xmlns:a16="http://schemas.microsoft.com/office/drawing/2014/main" id="{6BB410B0-7CE8-64E7-5D7B-39996EE3C997}"/>
              </a:ext>
            </a:extLst>
          </p:cNvPr>
          <p:cNvSpPr>
            <a:spLocks noGrp="1" noChangeAspect="1"/>
          </p:cNvSpPr>
          <p:nvPr>
            <p:ph type="body" idx="43" hasCustomPrompt="1"/>
          </p:nvPr>
        </p:nvSpPr>
        <p:spPr>
          <a:xfrm>
            <a:off x="468312" y="2308845"/>
            <a:ext cx="396000" cy="396000"/>
          </a:xfrm>
          <a:prstGeom prst="ellipse">
            <a:avLst/>
          </a:prstGeom>
          <a:solidFill>
            <a:schemeClr val="accent2"/>
          </a:solidFill>
        </p:spPr>
        <p:txBody>
          <a:bodyPr lIns="0" tIns="0" rIns="0" bIns="0" anchor="ctr">
            <a:noAutofit/>
          </a:bodyPr>
          <a:lstStyle>
            <a:lvl1pPr marL="0" indent="0" algn="ctr">
              <a:spcBef>
                <a:spcPts val="1200"/>
              </a:spcBef>
              <a:buClr>
                <a:schemeClr val="accent1"/>
              </a:buClr>
              <a:buNone/>
              <a:defRPr sz="1800" b="1">
                <a:solidFill>
                  <a:schemeClr val="bg1"/>
                </a:solidFill>
              </a:defRPr>
            </a:lvl1pPr>
          </a:lstStyle>
          <a:p>
            <a:r>
              <a:rPr lang="fr-CH" dirty="0"/>
              <a:t>#</a:t>
            </a:r>
            <a:endParaRPr lang="en-US" dirty="0"/>
          </a:p>
        </p:txBody>
      </p:sp>
      <p:sp>
        <p:nvSpPr>
          <p:cNvPr id="18" name="Text Placeholder 2">
            <a:extLst>
              <a:ext uri="{FF2B5EF4-FFF2-40B4-BE49-F238E27FC236}">
                <a16:creationId xmlns:a16="http://schemas.microsoft.com/office/drawing/2014/main" id="{989ECC81-0BDC-8655-42F6-16CE15F2652D}"/>
              </a:ext>
            </a:extLst>
          </p:cNvPr>
          <p:cNvSpPr>
            <a:spLocks noGrp="1"/>
          </p:cNvSpPr>
          <p:nvPr>
            <p:ph type="body" idx="44" hasCustomPrompt="1"/>
          </p:nvPr>
        </p:nvSpPr>
        <p:spPr>
          <a:xfrm>
            <a:off x="601536" y="2850714"/>
            <a:ext cx="5796000" cy="360000"/>
          </a:xfrm>
          <a:prstGeom prst="rect">
            <a:avLst/>
          </a:prstGeom>
          <a:noFill/>
          <a:ln>
            <a:noFill/>
          </a:ln>
        </p:spPr>
        <p:txBody>
          <a:bodyPr lIns="503999" tIns="108000" rIns="108000" bIns="108000" anchor="ctr">
            <a:noAutofit/>
          </a:bodyPr>
          <a:lstStyle>
            <a:lvl1pPr marL="0" indent="0" algn="l">
              <a:spcBef>
                <a:spcPts val="1200"/>
              </a:spcBef>
              <a:buClr>
                <a:schemeClr val="accent1"/>
              </a:buClr>
              <a:buNone/>
              <a:defRPr sz="1600"/>
            </a:lvl1pPr>
          </a:lstStyle>
          <a:p>
            <a:r>
              <a:rPr lang="fr-CH" dirty="0"/>
              <a:t>Insert section </a:t>
            </a:r>
            <a:r>
              <a:rPr lang="fr-CH" dirty="0" err="1"/>
              <a:t>title</a:t>
            </a:r>
            <a:r>
              <a:rPr lang="fr-CH" dirty="0"/>
              <a:t> or </a:t>
            </a:r>
            <a:r>
              <a:rPr lang="fr-CH" dirty="0" err="1"/>
              <a:t>delete</a:t>
            </a:r>
            <a:r>
              <a:rPr lang="fr-CH" dirty="0"/>
              <a:t> if </a:t>
            </a:r>
            <a:r>
              <a:rPr lang="fr-CH" dirty="0" err="1"/>
              <a:t>unused</a:t>
            </a:r>
            <a:endParaRPr lang="fr-CH" dirty="0"/>
          </a:p>
        </p:txBody>
      </p:sp>
      <p:sp>
        <p:nvSpPr>
          <p:cNvPr id="19" name="Text Placeholder 2">
            <a:extLst>
              <a:ext uri="{FF2B5EF4-FFF2-40B4-BE49-F238E27FC236}">
                <a16:creationId xmlns:a16="http://schemas.microsoft.com/office/drawing/2014/main" id="{F51AA134-72EA-DD8B-7CE6-19EFB434AED4}"/>
              </a:ext>
            </a:extLst>
          </p:cNvPr>
          <p:cNvSpPr>
            <a:spLocks noGrp="1" noChangeAspect="1"/>
          </p:cNvSpPr>
          <p:nvPr>
            <p:ph type="body" idx="45" hasCustomPrompt="1"/>
          </p:nvPr>
        </p:nvSpPr>
        <p:spPr>
          <a:xfrm>
            <a:off x="468312" y="2832714"/>
            <a:ext cx="396000" cy="396000"/>
          </a:xfrm>
          <a:prstGeom prst="ellipse">
            <a:avLst/>
          </a:prstGeom>
          <a:solidFill>
            <a:schemeClr val="accent2"/>
          </a:solidFill>
        </p:spPr>
        <p:txBody>
          <a:bodyPr lIns="0" tIns="0" rIns="0" bIns="0" anchor="ctr">
            <a:noAutofit/>
          </a:bodyPr>
          <a:lstStyle>
            <a:lvl1pPr marL="0" indent="0" algn="ctr">
              <a:spcBef>
                <a:spcPts val="1200"/>
              </a:spcBef>
              <a:buClr>
                <a:schemeClr val="accent1"/>
              </a:buClr>
              <a:buNone/>
              <a:defRPr sz="1800" b="1">
                <a:solidFill>
                  <a:schemeClr val="bg1"/>
                </a:solidFill>
              </a:defRPr>
            </a:lvl1pPr>
          </a:lstStyle>
          <a:p>
            <a:r>
              <a:rPr lang="fr-CH" dirty="0"/>
              <a:t>#</a:t>
            </a:r>
            <a:endParaRPr lang="en-US" dirty="0"/>
          </a:p>
        </p:txBody>
      </p:sp>
      <p:sp>
        <p:nvSpPr>
          <p:cNvPr id="20" name="Text Placeholder 2">
            <a:extLst>
              <a:ext uri="{FF2B5EF4-FFF2-40B4-BE49-F238E27FC236}">
                <a16:creationId xmlns:a16="http://schemas.microsoft.com/office/drawing/2014/main" id="{9BA84F1E-7F42-F34B-5AA9-F9ABC58A384C}"/>
              </a:ext>
            </a:extLst>
          </p:cNvPr>
          <p:cNvSpPr>
            <a:spLocks noGrp="1"/>
          </p:cNvSpPr>
          <p:nvPr>
            <p:ph type="body" idx="46" hasCustomPrompt="1"/>
          </p:nvPr>
        </p:nvSpPr>
        <p:spPr>
          <a:xfrm>
            <a:off x="601536" y="3374583"/>
            <a:ext cx="5796000" cy="360000"/>
          </a:xfrm>
          <a:prstGeom prst="rect">
            <a:avLst/>
          </a:prstGeom>
          <a:noFill/>
          <a:ln>
            <a:noFill/>
          </a:ln>
        </p:spPr>
        <p:txBody>
          <a:bodyPr lIns="503999" tIns="108000" rIns="108000" bIns="108000" anchor="ctr">
            <a:noAutofit/>
          </a:bodyPr>
          <a:lstStyle>
            <a:lvl1pPr marL="0" indent="0" algn="l">
              <a:spcBef>
                <a:spcPts val="1200"/>
              </a:spcBef>
              <a:buClr>
                <a:schemeClr val="accent1"/>
              </a:buClr>
              <a:buNone/>
              <a:defRPr sz="1600"/>
            </a:lvl1pPr>
          </a:lstStyle>
          <a:p>
            <a:r>
              <a:rPr lang="fr-CH" dirty="0"/>
              <a:t>Insert section </a:t>
            </a:r>
            <a:r>
              <a:rPr lang="fr-CH" dirty="0" err="1"/>
              <a:t>title</a:t>
            </a:r>
            <a:r>
              <a:rPr lang="fr-CH" dirty="0"/>
              <a:t> or </a:t>
            </a:r>
            <a:r>
              <a:rPr lang="fr-CH" dirty="0" err="1"/>
              <a:t>delete</a:t>
            </a:r>
            <a:r>
              <a:rPr lang="fr-CH" dirty="0"/>
              <a:t> if </a:t>
            </a:r>
            <a:r>
              <a:rPr lang="fr-CH" dirty="0" err="1"/>
              <a:t>unused</a:t>
            </a:r>
            <a:endParaRPr lang="fr-CH" dirty="0"/>
          </a:p>
        </p:txBody>
      </p:sp>
      <p:sp>
        <p:nvSpPr>
          <p:cNvPr id="21" name="Text Placeholder 2">
            <a:extLst>
              <a:ext uri="{FF2B5EF4-FFF2-40B4-BE49-F238E27FC236}">
                <a16:creationId xmlns:a16="http://schemas.microsoft.com/office/drawing/2014/main" id="{9828A21E-C05F-21BE-0317-7B083771C66C}"/>
              </a:ext>
            </a:extLst>
          </p:cNvPr>
          <p:cNvSpPr>
            <a:spLocks noGrp="1" noChangeAspect="1"/>
          </p:cNvSpPr>
          <p:nvPr>
            <p:ph type="body" idx="47" hasCustomPrompt="1"/>
          </p:nvPr>
        </p:nvSpPr>
        <p:spPr>
          <a:xfrm>
            <a:off x="468312" y="3356583"/>
            <a:ext cx="396000" cy="396000"/>
          </a:xfrm>
          <a:prstGeom prst="ellipse">
            <a:avLst/>
          </a:prstGeom>
          <a:solidFill>
            <a:schemeClr val="accent2"/>
          </a:solidFill>
        </p:spPr>
        <p:txBody>
          <a:bodyPr lIns="0" tIns="0" rIns="0" bIns="0" anchor="ctr">
            <a:noAutofit/>
          </a:bodyPr>
          <a:lstStyle>
            <a:lvl1pPr marL="0" indent="0" algn="ctr">
              <a:spcBef>
                <a:spcPts val="1200"/>
              </a:spcBef>
              <a:buClr>
                <a:schemeClr val="accent1"/>
              </a:buClr>
              <a:buNone/>
              <a:defRPr sz="1800" b="1">
                <a:solidFill>
                  <a:schemeClr val="bg1"/>
                </a:solidFill>
              </a:defRPr>
            </a:lvl1pPr>
          </a:lstStyle>
          <a:p>
            <a:r>
              <a:rPr lang="fr-CH" dirty="0"/>
              <a:t>#</a:t>
            </a:r>
            <a:endParaRPr lang="en-US" dirty="0"/>
          </a:p>
        </p:txBody>
      </p:sp>
      <p:sp>
        <p:nvSpPr>
          <p:cNvPr id="51" name="Text Placeholder 2">
            <a:extLst>
              <a:ext uri="{FF2B5EF4-FFF2-40B4-BE49-F238E27FC236}">
                <a16:creationId xmlns:a16="http://schemas.microsoft.com/office/drawing/2014/main" id="{4661A734-CA59-6BB8-0E69-0D11527ED343}"/>
              </a:ext>
            </a:extLst>
          </p:cNvPr>
          <p:cNvSpPr>
            <a:spLocks noGrp="1"/>
          </p:cNvSpPr>
          <p:nvPr>
            <p:ph type="body" idx="48" hasCustomPrompt="1"/>
          </p:nvPr>
        </p:nvSpPr>
        <p:spPr>
          <a:xfrm>
            <a:off x="601536" y="3898452"/>
            <a:ext cx="5796000" cy="360000"/>
          </a:xfrm>
          <a:prstGeom prst="rect">
            <a:avLst/>
          </a:prstGeom>
          <a:noFill/>
          <a:ln>
            <a:noFill/>
          </a:ln>
        </p:spPr>
        <p:txBody>
          <a:bodyPr lIns="503999" tIns="108000" rIns="108000" bIns="108000" anchor="ctr">
            <a:noAutofit/>
          </a:bodyPr>
          <a:lstStyle>
            <a:lvl1pPr marL="0" indent="0" algn="l">
              <a:spcBef>
                <a:spcPts val="1200"/>
              </a:spcBef>
              <a:buClr>
                <a:schemeClr val="accent1"/>
              </a:buClr>
              <a:buNone/>
              <a:defRPr sz="1600"/>
            </a:lvl1pPr>
          </a:lstStyle>
          <a:p>
            <a:r>
              <a:rPr lang="fr-CH" dirty="0"/>
              <a:t>Insert section </a:t>
            </a:r>
            <a:r>
              <a:rPr lang="fr-CH" dirty="0" err="1"/>
              <a:t>title</a:t>
            </a:r>
            <a:r>
              <a:rPr lang="fr-CH" dirty="0"/>
              <a:t> or </a:t>
            </a:r>
            <a:r>
              <a:rPr lang="fr-CH" dirty="0" err="1"/>
              <a:t>delete</a:t>
            </a:r>
            <a:r>
              <a:rPr lang="fr-CH" dirty="0"/>
              <a:t> if </a:t>
            </a:r>
            <a:r>
              <a:rPr lang="fr-CH" dirty="0" err="1"/>
              <a:t>unused</a:t>
            </a:r>
            <a:endParaRPr lang="fr-CH" dirty="0"/>
          </a:p>
        </p:txBody>
      </p:sp>
      <p:sp>
        <p:nvSpPr>
          <p:cNvPr id="52" name="Text Placeholder 2">
            <a:extLst>
              <a:ext uri="{FF2B5EF4-FFF2-40B4-BE49-F238E27FC236}">
                <a16:creationId xmlns:a16="http://schemas.microsoft.com/office/drawing/2014/main" id="{7682433E-2507-92C9-8041-00EBA6FBFD2B}"/>
              </a:ext>
            </a:extLst>
          </p:cNvPr>
          <p:cNvSpPr>
            <a:spLocks noGrp="1" noChangeAspect="1"/>
          </p:cNvSpPr>
          <p:nvPr>
            <p:ph type="body" idx="49" hasCustomPrompt="1"/>
          </p:nvPr>
        </p:nvSpPr>
        <p:spPr>
          <a:xfrm>
            <a:off x="468312" y="3880452"/>
            <a:ext cx="396000" cy="396000"/>
          </a:xfrm>
          <a:prstGeom prst="ellipse">
            <a:avLst/>
          </a:prstGeom>
          <a:solidFill>
            <a:schemeClr val="accent2"/>
          </a:solidFill>
        </p:spPr>
        <p:txBody>
          <a:bodyPr lIns="0" tIns="0" rIns="0" bIns="0" anchor="ctr">
            <a:noAutofit/>
          </a:bodyPr>
          <a:lstStyle>
            <a:lvl1pPr marL="0" indent="0" algn="ctr">
              <a:spcBef>
                <a:spcPts val="1200"/>
              </a:spcBef>
              <a:buClr>
                <a:schemeClr val="accent1"/>
              </a:buClr>
              <a:buNone/>
              <a:defRPr sz="1800" b="1">
                <a:solidFill>
                  <a:schemeClr val="bg1"/>
                </a:solidFill>
              </a:defRPr>
            </a:lvl1pPr>
          </a:lstStyle>
          <a:p>
            <a:r>
              <a:rPr lang="fr-CH" dirty="0"/>
              <a:t>#</a:t>
            </a:r>
            <a:endParaRPr lang="en-US" dirty="0"/>
          </a:p>
        </p:txBody>
      </p:sp>
      <p:sp>
        <p:nvSpPr>
          <p:cNvPr id="53" name="Text Placeholder 2">
            <a:extLst>
              <a:ext uri="{FF2B5EF4-FFF2-40B4-BE49-F238E27FC236}">
                <a16:creationId xmlns:a16="http://schemas.microsoft.com/office/drawing/2014/main" id="{85520F99-1F2F-0D48-5515-FB45F094CF23}"/>
              </a:ext>
            </a:extLst>
          </p:cNvPr>
          <p:cNvSpPr>
            <a:spLocks noGrp="1"/>
          </p:cNvSpPr>
          <p:nvPr>
            <p:ph type="body" idx="50" hasCustomPrompt="1"/>
          </p:nvPr>
        </p:nvSpPr>
        <p:spPr>
          <a:xfrm>
            <a:off x="601536" y="4422323"/>
            <a:ext cx="5796000" cy="360000"/>
          </a:xfrm>
          <a:prstGeom prst="rect">
            <a:avLst/>
          </a:prstGeom>
          <a:noFill/>
          <a:ln>
            <a:noFill/>
          </a:ln>
        </p:spPr>
        <p:txBody>
          <a:bodyPr lIns="503999" tIns="108000" rIns="108000" bIns="108000" anchor="ctr">
            <a:noAutofit/>
          </a:bodyPr>
          <a:lstStyle>
            <a:lvl1pPr marL="0" indent="0" algn="l">
              <a:spcBef>
                <a:spcPts val="1200"/>
              </a:spcBef>
              <a:buClr>
                <a:schemeClr val="accent1"/>
              </a:buClr>
              <a:buNone/>
              <a:defRPr sz="1600"/>
            </a:lvl1pPr>
          </a:lstStyle>
          <a:p>
            <a:r>
              <a:rPr lang="fr-CH" dirty="0"/>
              <a:t>Insert section </a:t>
            </a:r>
            <a:r>
              <a:rPr lang="fr-CH" dirty="0" err="1"/>
              <a:t>title</a:t>
            </a:r>
            <a:r>
              <a:rPr lang="fr-CH" dirty="0"/>
              <a:t> or </a:t>
            </a:r>
            <a:r>
              <a:rPr lang="fr-CH" dirty="0" err="1"/>
              <a:t>delete</a:t>
            </a:r>
            <a:r>
              <a:rPr lang="fr-CH" dirty="0"/>
              <a:t> if </a:t>
            </a:r>
            <a:r>
              <a:rPr lang="fr-CH" dirty="0" err="1"/>
              <a:t>unused</a:t>
            </a:r>
            <a:endParaRPr lang="fr-CH" dirty="0"/>
          </a:p>
        </p:txBody>
      </p:sp>
      <p:sp>
        <p:nvSpPr>
          <p:cNvPr id="54" name="Text Placeholder 2">
            <a:extLst>
              <a:ext uri="{FF2B5EF4-FFF2-40B4-BE49-F238E27FC236}">
                <a16:creationId xmlns:a16="http://schemas.microsoft.com/office/drawing/2014/main" id="{E44E690D-2FF2-C158-332F-AFE734CB5509}"/>
              </a:ext>
            </a:extLst>
          </p:cNvPr>
          <p:cNvSpPr>
            <a:spLocks noGrp="1" noChangeAspect="1"/>
          </p:cNvSpPr>
          <p:nvPr>
            <p:ph type="body" idx="51" hasCustomPrompt="1"/>
          </p:nvPr>
        </p:nvSpPr>
        <p:spPr>
          <a:xfrm>
            <a:off x="468312" y="4404323"/>
            <a:ext cx="396000" cy="396000"/>
          </a:xfrm>
          <a:prstGeom prst="ellipse">
            <a:avLst/>
          </a:prstGeom>
          <a:solidFill>
            <a:schemeClr val="accent2"/>
          </a:solidFill>
        </p:spPr>
        <p:txBody>
          <a:bodyPr lIns="0" tIns="0" rIns="0" bIns="0" anchor="ctr">
            <a:noAutofit/>
          </a:bodyPr>
          <a:lstStyle>
            <a:lvl1pPr marL="0" indent="0" algn="ctr">
              <a:spcBef>
                <a:spcPts val="1200"/>
              </a:spcBef>
              <a:buClr>
                <a:schemeClr val="accent1"/>
              </a:buClr>
              <a:buNone/>
              <a:defRPr sz="1800" b="1">
                <a:solidFill>
                  <a:schemeClr val="bg1"/>
                </a:solidFill>
              </a:defRPr>
            </a:lvl1pPr>
          </a:lstStyle>
          <a:p>
            <a:r>
              <a:rPr lang="fr-CH" dirty="0"/>
              <a:t>#</a:t>
            </a:r>
            <a:endParaRPr lang="en-US" dirty="0"/>
          </a:p>
        </p:txBody>
      </p:sp>
    </p:spTree>
    <p:extLst>
      <p:ext uri="{BB962C8B-B14F-4D97-AF65-F5344CB8AC3E}">
        <p14:creationId xmlns:p14="http://schemas.microsoft.com/office/powerpoint/2010/main" val="290507272"/>
      </p:ext>
    </p:extLst>
  </p:cSld>
  <p:clrMapOvr>
    <a:masterClrMapping/>
  </p:clrMapOvr>
  <p:extLst>
    <p:ext uri="{DCECCB84-F9BA-43D5-87BE-67443E8EF086}">
      <p15:sldGuideLst xmlns:p15="http://schemas.microsoft.com/office/powerpoint/2012/main">
        <p15:guide id="1" orient="horz" pos="1643" userDrawn="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Items Three-Col Ico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8A06F-A760-89CE-DEAE-A173B349CC34}"/>
              </a:ext>
            </a:extLst>
          </p:cNvPr>
          <p:cNvSpPr>
            <a:spLocks noGrp="1"/>
          </p:cNvSpPr>
          <p:nvPr>
            <p:ph type="title"/>
          </p:nvPr>
        </p:nvSpPr>
        <p:spPr/>
        <p:txBody>
          <a:bodyPr/>
          <a:lstStyle/>
          <a:p>
            <a:r>
              <a:rPr lang="en-US"/>
              <a:t>Click to edit Master title style</a:t>
            </a:r>
            <a:endParaRPr lang="en-GB"/>
          </a:p>
        </p:txBody>
      </p:sp>
      <p:sp>
        <p:nvSpPr>
          <p:cNvPr id="7" name="Text Placeholder 2">
            <a:extLst>
              <a:ext uri="{FF2B5EF4-FFF2-40B4-BE49-F238E27FC236}">
                <a16:creationId xmlns:a16="http://schemas.microsoft.com/office/drawing/2014/main" id="{2CCF4E2D-9821-39F2-08E7-A9B4E7070344}"/>
              </a:ext>
            </a:extLst>
          </p:cNvPr>
          <p:cNvSpPr>
            <a:spLocks noGrp="1"/>
          </p:cNvSpPr>
          <p:nvPr>
            <p:ph type="body" idx="27" hasCustomPrompt="1"/>
          </p:nvPr>
        </p:nvSpPr>
        <p:spPr>
          <a:xfrm>
            <a:off x="918313" y="987424"/>
            <a:ext cx="2135963" cy="1584325"/>
          </a:xfrm>
          <a:prstGeom prst="rect">
            <a:avLst/>
          </a:prstGeom>
          <a:solidFill>
            <a:schemeClr val="accent5"/>
          </a:solidFill>
        </p:spPr>
        <p:txBody>
          <a:bodyPr lIns="648000"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21" name="Text Placeholder 2">
            <a:extLst>
              <a:ext uri="{FF2B5EF4-FFF2-40B4-BE49-F238E27FC236}">
                <a16:creationId xmlns:a16="http://schemas.microsoft.com/office/drawing/2014/main" id="{9E529B81-9536-DE94-6EDB-966D0BACDB0B}"/>
              </a:ext>
            </a:extLst>
          </p:cNvPr>
          <p:cNvSpPr>
            <a:spLocks noGrp="1"/>
          </p:cNvSpPr>
          <p:nvPr>
            <p:ph type="body" idx="29" hasCustomPrompt="1"/>
          </p:nvPr>
        </p:nvSpPr>
        <p:spPr>
          <a:xfrm>
            <a:off x="2323781" y="2994024"/>
            <a:ext cx="2135963" cy="1584325"/>
          </a:xfrm>
          <a:prstGeom prst="rect">
            <a:avLst/>
          </a:prstGeom>
          <a:solidFill>
            <a:schemeClr val="accent5"/>
          </a:solidFill>
        </p:spPr>
        <p:txBody>
          <a:bodyPr lIns="648000"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26" name="Text Placeholder 2">
            <a:extLst>
              <a:ext uri="{FF2B5EF4-FFF2-40B4-BE49-F238E27FC236}">
                <a16:creationId xmlns:a16="http://schemas.microsoft.com/office/drawing/2014/main" id="{57508FC2-167F-E412-5E62-C409551D8037}"/>
              </a:ext>
            </a:extLst>
          </p:cNvPr>
          <p:cNvSpPr>
            <a:spLocks noGrp="1"/>
          </p:cNvSpPr>
          <p:nvPr>
            <p:ph type="body" idx="31" hasCustomPrompt="1"/>
          </p:nvPr>
        </p:nvSpPr>
        <p:spPr>
          <a:xfrm>
            <a:off x="3720780" y="987424"/>
            <a:ext cx="2135963" cy="1584325"/>
          </a:xfrm>
          <a:prstGeom prst="rect">
            <a:avLst/>
          </a:prstGeom>
          <a:solidFill>
            <a:schemeClr val="accent5"/>
          </a:solidFill>
        </p:spPr>
        <p:txBody>
          <a:bodyPr lIns="648000"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28" name="Text Placeholder 2">
            <a:extLst>
              <a:ext uri="{FF2B5EF4-FFF2-40B4-BE49-F238E27FC236}">
                <a16:creationId xmlns:a16="http://schemas.microsoft.com/office/drawing/2014/main" id="{B1C0D021-8D26-39A7-1CF3-CA69A244F8BA}"/>
              </a:ext>
            </a:extLst>
          </p:cNvPr>
          <p:cNvSpPr>
            <a:spLocks noGrp="1"/>
          </p:cNvSpPr>
          <p:nvPr>
            <p:ph type="body" idx="33" hasCustomPrompt="1"/>
          </p:nvPr>
        </p:nvSpPr>
        <p:spPr>
          <a:xfrm>
            <a:off x="5126248" y="2994024"/>
            <a:ext cx="2135963" cy="1584325"/>
          </a:xfrm>
          <a:prstGeom prst="rect">
            <a:avLst/>
          </a:prstGeom>
          <a:solidFill>
            <a:schemeClr val="accent5"/>
          </a:solidFill>
        </p:spPr>
        <p:txBody>
          <a:bodyPr lIns="648000"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30" name="Text Placeholder 2">
            <a:extLst>
              <a:ext uri="{FF2B5EF4-FFF2-40B4-BE49-F238E27FC236}">
                <a16:creationId xmlns:a16="http://schemas.microsoft.com/office/drawing/2014/main" id="{A66E6E9C-1893-2969-65D5-C0C66E28C3B8}"/>
              </a:ext>
            </a:extLst>
          </p:cNvPr>
          <p:cNvSpPr>
            <a:spLocks noGrp="1"/>
          </p:cNvSpPr>
          <p:nvPr>
            <p:ph type="body" idx="35" hasCustomPrompt="1"/>
          </p:nvPr>
        </p:nvSpPr>
        <p:spPr>
          <a:xfrm>
            <a:off x="6548647" y="987424"/>
            <a:ext cx="2135963" cy="1584325"/>
          </a:xfrm>
          <a:prstGeom prst="rect">
            <a:avLst/>
          </a:prstGeom>
          <a:solidFill>
            <a:schemeClr val="accent5"/>
          </a:solidFill>
        </p:spPr>
        <p:txBody>
          <a:bodyPr lIns="648000"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2" name="Picture Placeholder 3">
            <a:extLst>
              <a:ext uri="{FF2B5EF4-FFF2-40B4-BE49-F238E27FC236}">
                <a16:creationId xmlns:a16="http://schemas.microsoft.com/office/drawing/2014/main" id="{E4AEB21F-EC32-13C9-1B70-26174A412525}"/>
              </a:ext>
            </a:extLst>
          </p:cNvPr>
          <p:cNvSpPr>
            <a:spLocks noGrp="1"/>
          </p:cNvSpPr>
          <p:nvPr>
            <p:ph type="pic" sz="quarter" idx="39" hasCustomPrompt="1"/>
          </p:nvPr>
        </p:nvSpPr>
        <p:spPr>
          <a:xfrm>
            <a:off x="468313" y="13295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4" name="Picture Placeholder 3">
            <a:extLst>
              <a:ext uri="{FF2B5EF4-FFF2-40B4-BE49-F238E27FC236}">
                <a16:creationId xmlns:a16="http://schemas.microsoft.com/office/drawing/2014/main" id="{0C9E9FDF-7454-46E1-0C53-E12C152052F5}"/>
              </a:ext>
            </a:extLst>
          </p:cNvPr>
          <p:cNvSpPr>
            <a:spLocks noGrp="1"/>
          </p:cNvSpPr>
          <p:nvPr>
            <p:ph type="pic" sz="quarter" idx="40" hasCustomPrompt="1"/>
          </p:nvPr>
        </p:nvSpPr>
        <p:spPr>
          <a:xfrm>
            <a:off x="1873781" y="33361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5" name="Picture Placeholder 3">
            <a:extLst>
              <a:ext uri="{FF2B5EF4-FFF2-40B4-BE49-F238E27FC236}">
                <a16:creationId xmlns:a16="http://schemas.microsoft.com/office/drawing/2014/main" id="{068A9D71-5BE2-EB9D-95A1-86AC9CD58634}"/>
              </a:ext>
            </a:extLst>
          </p:cNvPr>
          <p:cNvSpPr>
            <a:spLocks noGrp="1"/>
          </p:cNvSpPr>
          <p:nvPr>
            <p:ph type="pic" sz="quarter" idx="41" hasCustomPrompt="1"/>
          </p:nvPr>
        </p:nvSpPr>
        <p:spPr>
          <a:xfrm>
            <a:off x="6089726" y="13295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8" name="Picture Placeholder 3">
            <a:extLst>
              <a:ext uri="{FF2B5EF4-FFF2-40B4-BE49-F238E27FC236}">
                <a16:creationId xmlns:a16="http://schemas.microsoft.com/office/drawing/2014/main" id="{E4969D72-8A64-8409-8FBB-B7D48AA78AD0}"/>
              </a:ext>
            </a:extLst>
          </p:cNvPr>
          <p:cNvSpPr>
            <a:spLocks noGrp="1"/>
          </p:cNvSpPr>
          <p:nvPr>
            <p:ph type="pic" sz="quarter" idx="43" hasCustomPrompt="1"/>
          </p:nvPr>
        </p:nvSpPr>
        <p:spPr>
          <a:xfrm>
            <a:off x="3270780" y="13295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10" name="Picture Placeholder 3">
            <a:extLst>
              <a:ext uri="{FF2B5EF4-FFF2-40B4-BE49-F238E27FC236}">
                <a16:creationId xmlns:a16="http://schemas.microsoft.com/office/drawing/2014/main" id="{95298222-23E2-54B8-1AB0-96EF5C34CE67}"/>
              </a:ext>
            </a:extLst>
          </p:cNvPr>
          <p:cNvSpPr>
            <a:spLocks noGrp="1"/>
          </p:cNvSpPr>
          <p:nvPr>
            <p:ph type="pic" sz="quarter" idx="44" hasCustomPrompt="1"/>
          </p:nvPr>
        </p:nvSpPr>
        <p:spPr>
          <a:xfrm>
            <a:off x="4676248" y="33361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Tree>
    <p:extLst>
      <p:ext uri="{BB962C8B-B14F-4D97-AF65-F5344CB8AC3E}">
        <p14:creationId xmlns:p14="http://schemas.microsoft.com/office/powerpoint/2010/main" val="1481420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Items Three-Col number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8A06F-A760-89CE-DEAE-A173B349CC34}"/>
              </a:ext>
            </a:extLst>
          </p:cNvPr>
          <p:cNvSpPr>
            <a:spLocks noGrp="1"/>
          </p:cNvSpPr>
          <p:nvPr>
            <p:ph type="title"/>
          </p:nvPr>
        </p:nvSpPr>
        <p:spPr/>
        <p:txBody>
          <a:bodyPr/>
          <a:lstStyle/>
          <a:p>
            <a:r>
              <a:rPr lang="en-US"/>
              <a:t>Click to edit Master title style</a:t>
            </a:r>
            <a:endParaRPr lang="en-GB"/>
          </a:p>
        </p:txBody>
      </p:sp>
      <p:sp>
        <p:nvSpPr>
          <p:cNvPr id="7" name="Text Placeholder 2">
            <a:extLst>
              <a:ext uri="{FF2B5EF4-FFF2-40B4-BE49-F238E27FC236}">
                <a16:creationId xmlns:a16="http://schemas.microsoft.com/office/drawing/2014/main" id="{2CCF4E2D-9821-39F2-08E7-A9B4E7070344}"/>
              </a:ext>
            </a:extLst>
          </p:cNvPr>
          <p:cNvSpPr>
            <a:spLocks noGrp="1"/>
          </p:cNvSpPr>
          <p:nvPr>
            <p:ph type="body" idx="27" hasCustomPrompt="1"/>
          </p:nvPr>
        </p:nvSpPr>
        <p:spPr>
          <a:xfrm>
            <a:off x="829733" y="987424"/>
            <a:ext cx="2224543" cy="1584325"/>
          </a:xfrm>
          <a:prstGeom prst="rect">
            <a:avLst/>
          </a:prstGeom>
          <a:solidFill>
            <a:schemeClr val="accent5"/>
          </a:solidFill>
        </p:spPr>
        <p:txBody>
          <a:bodyPr lIns="503998"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34" name="Text Placeholder 2">
            <a:extLst>
              <a:ext uri="{FF2B5EF4-FFF2-40B4-BE49-F238E27FC236}">
                <a16:creationId xmlns:a16="http://schemas.microsoft.com/office/drawing/2014/main" id="{E93CBFA5-A356-94D6-4E9B-49E5081860A3}"/>
              </a:ext>
            </a:extLst>
          </p:cNvPr>
          <p:cNvSpPr>
            <a:spLocks noGrp="1" noChangeAspect="1"/>
          </p:cNvSpPr>
          <p:nvPr>
            <p:ph type="body" idx="39" hasCustomPrompt="1"/>
          </p:nvPr>
        </p:nvSpPr>
        <p:spPr>
          <a:xfrm>
            <a:off x="468313" y="1419586"/>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39" name="Text Placeholder 2">
            <a:extLst>
              <a:ext uri="{FF2B5EF4-FFF2-40B4-BE49-F238E27FC236}">
                <a16:creationId xmlns:a16="http://schemas.microsoft.com/office/drawing/2014/main" id="{C7E0CF24-F980-382B-C69F-7FCA6B5C5A66}"/>
              </a:ext>
            </a:extLst>
          </p:cNvPr>
          <p:cNvSpPr>
            <a:spLocks noGrp="1"/>
          </p:cNvSpPr>
          <p:nvPr>
            <p:ph type="body" idx="43" hasCustomPrompt="1"/>
          </p:nvPr>
        </p:nvSpPr>
        <p:spPr>
          <a:xfrm>
            <a:off x="6455514" y="987424"/>
            <a:ext cx="2224543" cy="1584325"/>
          </a:xfrm>
          <a:prstGeom prst="rect">
            <a:avLst/>
          </a:prstGeom>
          <a:solidFill>
            <a:schemeClr val="accent5"/>
          </a:solidFill>
        </p:spPr>
        <p:txBody>
          <a:bodyPr lIns="503998"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40" name="Text Placeholder 2">
            <a:extLst>
              <a:ext uri="{FF2B5EF4-FFF2-40B4-BE49-F238E27FC236}">
                <a16:creationId xmlns:a16="http://schemas.microsoft.com/office/drawing/2014/main" id="{8233BC02-6323-6EF9-AC85-E9B75AB2A648}"/>
              </a:ext>
            </a:extLst>
          </p:cNvPr>
          <p:cNvSpPr>
            <a:spLocks noGrp="1" noChangeAspect="1"/>
          </p:cNvSpPr>
          <p:nvPr>
            <p:ph type="body" idx="44" hasCustomPrompt="1"/>
          </p:nvPr>
        </p:nvSpPr>
        <p:spPr>
          <a:xfrm>
            <a:off x="6095514" y="1419586"/>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41" name="Text Placeholder 2">
            <a:extLst>
              <a:ext uri="{FF2B5EF4-FFF2-40B4-BE49-F238E27FC236}">
                <a16:creationId xmlns:a16="http://schemas.microsoft.com/office/drawing/2014/main" id="{826ECC13-AFFE-DC28-09CB-7E9543D93383}"/>
              </a:ext>
            </a:extLst>
          </p:cNvPr>
          <p:cNvSpPr>
            <a:spLocks noGrp="1"/>
          </p:cNvSpPr>
          <p:nvPr>
            <p:ph type="body" idx="45" hasCustomPrompt="1"/>
          </p:nvPr>
        </p:nvSpPr>
        <p:spPr>
          <a:xfrm>
            <a:off x="829733" y="3002491"/>
            <a:ext cx="2224543" cy="1584325"/>
          </a:xfrm>
          <a:prstGeom prst="rect">
            <a:avLst/>
          </a:prstGeom>
          <a:solidFill>
            <a:schemeClr val="accent5"/>
          </a:solidFill>
        </p:spPr>
        <p:txBody>
          <a:bodyPr lIns="503998"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42" name="Text Placeholder 2">
            <a:extLst>
              <a:ext uri="{FF2B5EF4-FFF2-40B4-BE49-F238E27FC236}">
                <a16:creationId xmlns:a16="http://schemas.microsoft.com/office/drawing/2014/main" id="{FC28C9B6-4A7E-9332-873F-A97BEA80E59F}"/>
              </a:ext>
            </a:extLst>
          </p:cNvPr>
          <p:cNvSpPr>
            <a:spLocks noGrp="1" noChangeAspect="1"/>
          </p:cNvSpPr>
          <p:nvPr>
            <p:ph type="body" idx="46" hasCustomPrompt="1"/>
          </p:nvPr>
        </p:nvSpPr>
        <p:spPr>
          <a:xfrm>
            <a:off x="468313" y="3434653"/>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45" name="Text Placeholder 2">
            <a:extLst>
              <a:ext uri="{FF2B5EF4-FFF2-40B4-BE49-F238E27FC236}">
                <a16:creationId xmlns:a16="http://schemas.microsoft.com/office/drawing/2014/main" id="{B0E62259-F258-0B01-8ED8-FB41AAFE28E8}"/>
              </a:ext>
            </a:extLst>
          </p:cNvPr>
          <p:cNvSpPr>
            <a:spLocks noGrp="1"/>
          </p:cNvSpPr>
          <p:nvPr>
            <p:ph type="body" idx="49" hasCustomPrompt="1"/>
          </p:nvPr>
        </p:nvSpPr>
        <p:spPr>
          <a:xfrm>
            <a:off x="6455514" y="3002491"/>
            <a:ext cx="2224543" cy="1584325"/>
          </a:xfrm>
          <a:prstGeom prst="rect">
            <a:avLst/>
          </a:prstGeom>
          <a:solidFill>
            <a:schemeClr val="accent5"/>
          </a:solidFill>
        </p:spPr>
        <p:txBody>
          <a:bodyPr lIns="503998"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46" name="Text Placeholder 2">
            <a:extLst>
              <a:ext uri="{FF2B5EF4-FFF2-40B4-BE49-F238E27FC236}">
                <a16:creationId xmlns:a16="http://schemas.microsoft.com/office/drawing/2014/main" id="{708E992F-4F97-7963-172E-F78E0CAE2DEB}"/>
              </a:ext>
            </a:extLst>
          </p:cNvPr>
          <p:cNvSpPr>
            <a:spLocks noGrp="1" noChangeAspect="1"/>
          </p:cNvSpPr>
          <p:nvPr>
            <p:ph type="body" idx="50" hasCustomPrompt="1"/>
          </p:nvPr>
        </p:nvSpPr>
        <p:spPr>
          <a:xfrm>
            <a:off x="6095514" y="3434653"/>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47" name="Text Placeholder 2">
            <a:extLst>
              <a:ext uri="{FF2B5EF4-FFF2-40B4-BE49-F238E27FC236}">
                <a16:creationId xmlns:a16="http://schemas.microsoft.com/office/drawing/2014/main" id="{6150C290-C9F3-B354-9D30-F2C535274545}"/>
              </a:ext>
            </a:extLst>
          </p:cNvPr>
          <p:cNvSpPr>
            <a:spLocks noGrp="1"/>
          </p:cNvSpPr>
          <p:nvPr>
            <p:ph type="body" idx="51" hasCustomPrompt="1"/>
          </p:nvPr>
        </p:nvSpPr>
        <p:spPr>
          <a:xfrm>
            <a:off x="3643333" y="987424"/>
            <a:ext cx="2224543" cy="1584325"/>
          </a:xfrm>
          <a:prstGeom prst="rect">
            <a:avLst/>
          </a:prstGeom>
          <a:solidFill>
            <a:schemeClr val="accent5"/>
          </a:solidFill>
        </p:spPr>
        <p:txBody>
          <a:bodyPr lIns="503998"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48" name="Text Placeholder 2">
            <a:extLst>
              <a:ext uri="{FF2B5EF4-FFF2-40B4-BE49-F238E27FC236}">
                <a16:creationId xmlns:a16="http://schemas.microsoft.com/office/drawing/2014/main" id="{19513F88-74F0-17CF-BCEC-117585DB6527}"/>
              </a:ext>
            </a:extLst>
          </p:cNvPr>
          <p:cNvSpPr>
            <a:spLocks noGrp="1" noChangeAspect="1"/>
          </p:cNvSpPr>
          <p:nvPr>
            <p:ph type="body" idx="52" hasCustomPrompt="1"/>
          </p:nvPr>
        </p:nvSpPr>
        <p:spPr>
          <a:xfrm>
            <a:off x="3281913" y="1419586"/>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49" name="Text Placeholder 2">
            <a:extLst>
              <a:ext uri="{FF2B5EF4-FFF2-40B4-BE49-F238E27FC236}">
                <a16:creationId xmlns:a16="http://schemas.microsoft.com/office/drawing/2014/main" id="{944C67EC-CDDB-2758-B991-A5AF76F5DC3B}"/>
              </a:ext>
            </a:extLst>
          </p:cNvPr>
          <p:cNvSpPr>
            <a:spLocks noGrp="1"/>
          </p:cNvSpPr>
          <p:nvPr>
            <p:ph type="body" idx="53" hasCustomPrompt="1"/>
          </p:nvPr>
        </p:nvSpPr>
        <p:spPr>
          <a:xfrm>
            <a:off x="3643333" y="3002491"/>
            <a:ext cx="2224543" cy="1584325"/>
          </a:xfrm>
          <a:prstGeom prst="rect">
            <a:avLst/>
          </a:prstGeom>
          <a:solidFill>
            <a:schemeClr val="accent5"/>
          </a:solidFill>
        </p:spPr>
        <p:txBody>
          <a:bodyPr lIns="503998" tIns="108000" rIns="108000" bIns="108000" anchor="ctr">
            <a:normAutofit/>
          </a:bodyPr>
          <a:lstStyle>
            <a:lvl1pPr marL="0" indent="0" algn="l">
              <a:spcBef>
                <a:spcPts val="1200"/>
              </a:spcBef>
              <a:buClr>
                <a:schemeClr val="accent1"/>
              </a:buClr>
              <a:buNone/>
              <a:defRPr sz="1600"/>
            </a:lvl1pPr>
          </a:lstStyle>
          <a:p>
            <a:r>
              <a:rPr lang="fr-CH" dirty="0"/>
              <a:t>Description</a:t>
            </a:r>
          </a:p>
        </p:txBody>
      </p:sp>
      <p:sp>
        <p:nvSpPr>
          <p:cNvPr id="50" name="Text Placeholder 2">
            <a:extLst>
              <a:ext uri="{FF2B5EF4-FFF2-40B4-BE49-F238E27FC236}">
                <a16:creationId xmlns:a16="http://schemas.microsoft.com/office/drawing/2014/main" id="{CBB19F3F-4AB1-F70D-87C3-36B32EC3C853}"/>
              </a:ext>
            </a:extLst>
          </p:cNvPr>
          <p:cNvSpPr>
            <a:spLocks noGrp="1" noChangeAspect="1"/>
          </p:cNvSpPr>
          <p:nvPr>
            <p:ph type="body" idx="54" hasCustomPrompt="1"/>
          </p:nvPr>
        </p:nvSpPr>
        <p:spPr>
          <a:xfrm>
            <a:off x="3281913" y="3434653"/>
            <a:ext cx="720000" cy="72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Tree>
    <p:extLst>
      <p:ext uri="{BB962C8B-B14F-4D97-AF65-F5344CB8AC3E}">
        <p14:creationId xmlns:p14="http://schemas.microsoft.com/office/powerpoint/2010/main" val="281233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Items Three-Col Ico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8A06F-A760-89CE-DEAE-A173B349CC34}"/>
              </a:ext>
            </a:extLst>
          </p:cNvPr>
          <p:cNvSpPr>
            <a:spLocks noGrp="1"/>
          </p:cNvSpPr>
          <p:nvPr>
            <p:ph type="title"/>
          </p:nvPr>
        </p:nvSpPr>
        <p:spPr/>
        <p:txBody>
          <a:bodyPr/>
          <a:lstStyle/>
          <a:p>
            <a:r>
              <a:rPr lang="en-US"/>
              <a:t>Click to edit Master title style</a:t>
            </a:r>
            <a:endParaRPr lang="en-GB"/>
          </a:p>
        </p:txBody>
      </p:sp>
      <p:sp>
        <p:nvSpPr>
          <p:cNvPr id="7" name="Text Placeholder 2">
            <a:extLst>
              <a:ext uri="{FF2B5EF4-FFF2-40B4-BE49-F238E27FC236}">
                <a16:creationId xmlns:a16="http://schemas.microsoft.com/office/drawing/2014/main" id="{2CCF4E2D-9821-39F2-08E7-A9B4E7070344}"/>
              </a:ext>
            </a:extLst>
          </p:cNvPr>
          <p:cNvSpPr>
            <a:spLocks noGrp="1"/>
          </p:cNvSpPr>
          <p:nvPr>
            <p:ph type="body" idx="27" hasCustomPrompt="1"/>
          </p:nvPr>
        </p:nvSpPr>
        <p:spPr>
          <a:xfrm>
            <a:off x="918313" y="987424"/>
            <a:ext cx="2135963" cy="1584325"/>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600"/>
            </a:lvl1pPr>
          </a:lstStyle>
          <a:p>
            <a:r>
              <a:rPr lang="fr-CH" dirty="0"/>
              <a:t>Description</a:t>
            </a:r>
          </a:p>
        </p:txBody>
      </p:sp>
      <p:sp>
        <p:nvSpPr>
          <p:cNvPr id="21" name="Text Placeholder 2">
            <a:extLst>
              <a:ext uri="{FF2B5EF4-FFF2-40B4-BE49-F238E27FC236}">
                <a16:creationId xmlns:a16="http://schemas.microsoft.com/office/drawing/2014/main" id="{9E529B81-9536-DE94-6EDB-966D0BACDB0B}"/>
              </a:ext>
            </a:extLst>
          </p:cNvPr>
          <p:cNvSpPr>
            <a:spLocks noGrp="1"/>
          </p:cNvSpPr>
          <p:nvPr>
            <p:ph type="body" idx="29" hasCustomPrompt="1"/>
          </p:nvPr>
        </p:nvSpPr>
        <p:spPr>
          <a:xfrm>
            <a:off x="918313" y="2994024"/>
            <a:ext cx="2135963" cy="1584325"/>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600"/>
            </a:lvl1pPr>
          </a:lstStyle>
          <a:p>
            <a:r>
              <a:rPr lang="fr-CH" dirty="0"/>
              <a:t>Description</a:t>
            </a:r>
          </a:p>
        </p:txBody>
      </p:sp>
      <p:sp>
        <p:nvSpPr>
          <p:cNvPr id="26" name="Text Placeholder 2">
            <a:extLst>
              <a:ext uri="{FF2B5EF4-FFF2-40B4-BE49-F238E27FC236}">
                <a16:creationId xmlns:a16="http://schemas.microsoft.com/office/drawing/2014/main" id="{57508FC2-167F-E412-5E62-C409551D8037}"/>
              </a:ext>
            </a:extLst>
          </p:cNvPr>
          <p:cNvSpPr>
            <a:spLocks noGrp="1"/>
          </p:cNvSpPr>
          <p:nvPr>
            <p:ph type="body" idx="31" hasCustomPrompt="1"/>
          </p:nvPr>
        </p:nvSpPr>
        <p:spPr>
          <a:xfrm>
            <a:off x="3720780" y="987424"/>
            <a:ext cx="2135963" cy="1584325"/>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600"/>
            </a:lvl1pPr>
          </a:lstStyle>
          <a:p>
            <a:r>
              <a:rPr lang="fr-CH" dirty="0"/>
              <a:t>Description</a:t>
            </a:r>
          </a:p>
        </p:txBody>
      </p:sp>
      <p:sp>
        <p:nvSpPr>
          <p:cNvPr id="28" name="Text Placeholder 2">
            <a:extLst>
              <a:ext uri="{FF2B5EF4-FFF2-40B4-BE49-F238E27FC236}">
                <a16:creationId xmlns:a16="http://schemas.microsoft.com/office/drawing/2014/main" id="{B1C0D021-8D26-39A7-1CF3-CA69A244F8BA}"/>
              </a:ext>
            </a:extLst>
          </p:cNvPr>
          <p:cNvSpPr>
            <a:spLocks noGrp="1"/>
          </p:cNvSpPr>
          <p:nvPr>
            <p:ph type="body" idx="33" hasCustomPrompt="1"/>
          </p:nvPr>
        </p:nvSpPr>
        <p:spPr>
          <a:xfrm>
            <a:off x="3720780" y="2994024"/>
            <a:ext cx="2135963" cy="1584325"/>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600"/>
            </a:lvl1pPr>
          </a:lstStyle>
          <a:p>
            <a:r>
              <a:rPr lang="fr-CH" dirty="0"/>
              <a:t>Description</a:t>
            </a:r>
          </a:p>
        </p:txBody>
      </p:sp>
      <p:sp>
        <p:nvSpPr>
          <p:cNvPr id="30" name="Text Placeholder 2">
            <a:extLst>
              <a:ext uri="{FF2B5EF4-FFF2-40B4-BE49-F238E27FC236}">
                <a16:creationId xmlns:a16="http://schemas.microsoft.com/office/drawing/2014/main" id="{A66E6E9C-1893-2969-65D5-C0C66E28C3B8}"/>
              </a:ext>
            </a:extLst>
          </p:cNvPr>
          <p:cNvSpPr>
            <a:spLocks noGrp="1"/>
          </p:cNvSpPr>
          <p:nvPr>
            <p:ph type="body" idx="35" hasCustomPrompt="1"/>
          </p:nvPr>
        </p:nvSpPr>
        <p:spPr>
          <a:xfrm>
            <a:off x="6548647" y="987424"/>
            <a:ext cx="2135963" cy="1584325"/>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600"/>
            </a:lvl1pPr>
          </a:lstStyle>
          <a:p>
            <a:r>
              <a:rPr lang="fr-CH" dirty="0"/>
              <a:t>Description</a:t>
            </a:r>
          </a:p>
        </p:txBody>
      </p:sp>
      <p:sp>
        <p:nvSpPr>
          <p:cNvPr id="32" name="Text Placeholder 2">
            <a:extLst>
              <a:ext uri="{FF2B5EF4-FFF2-40B4-BE49-F238E27FC236}">
                <a16:creationId xmlns:a16="http://schemas.microsoft.com/office/drawing/2014/main" id="{B710464E-4B18-02FF-0E6B-50F7939D4EEC}"/>
              </a:ext>
            </a:extLst>
          </p:cNvPr>
          <p:cNvSpPr>
            <a:spLocks noGrp="1"/>
          </p:cNvSpPr>
          <p:nvPr>
            <p:ph type="body" idx="37" hasCustomPrompt="1"/>
          </p:nvPr>
        </p:nvSpPr>
        <p:spPr>
          <a:xfrm>
            <a:off x="6548647" y="2994024"/>
            <a:ext cx="2135963" cy="1584325"/>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600"/>
            </a:lvl1pPr>
          </a:lstStyle>
          <a:p>
            <a:r>
              <a:rPr lang="fr-CH" dirty="0"/>
              <a:t>Description</a:t>
            </a:r>
          </a:p>
        </p:txBody>
      </p:sp>
      <p:sp>
        <p:nvSpPr>
          <p:cNvPr id="2" name="Picture Placeholder 3">
            <a:extLst>
              <a:ext uri="{FF2B5EF4-FFF2-40B4-BE49-F238E27FC236}">
                <a16:creationId xmlns:a16="http://schemas.microsoft.com/office/drawing/2014/main" id="{E4AEB21F-EC32-13C9-1B70-26174A412525}"/>
              </a:ext>
            </a:extLst>
          </p:cNvPr>
          <p:cNvSpPr>
            <a:spLocks noGrp="1"/>
          </p:cNvSpPr>
          <p:nvPr>
            <p:ph type="pic" sz="quarter" idx="39" hasCustomPrompt="1"/>
          </p:nvPr>
        </p:nvSpPr>
        <p:spPr>
          <a:xfrm>
            <a:off x="468313" y="13295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4" name="Picture Placeholder 3">
            <a:extLst>
              <a:ext uri="{FF2B5EF4-FFF2-40B4-BE49-F238E27FC236}">
                <a16:creationId xmlns:a16="http://schemas.microsoft.com/office/drawing/2014/main" id="{0C9E9FDF-7454-46E1-0C53-E12C152052F5}"/>
              </a:ext>
            </a:extLst>
          </p:cNvPr>
          <p:cNvSpPr>
            <a:spLocks noGrp="1"/>
          </p:cNvSpPr>
          <p:nvPr>
            <p:ph type="pic" sz="quarter" idx="40" hasCustomPrompt="1"/>
          </p:nvPr>
        </p:nvSpPr>
        <p:spPr>
          <a:xfrm>
            <a:off x="468313" y="33361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5" name="Picture Placeholder 3">
            <a:extLst>
              <a:ext uri="{FF2B5EF4-FFF2-40B4-BE49-F238E27FC236}">
                <a16:creationId xmlns:a16="http://schemas.microsoft.com/office/drawing/2014/main" id="{068A9D71-5BE2-EB9D-95A1-86AC9CD58634}"/>
              </a:ext>
            </a:extLst>
          </p:cNvPr>
          <p:cNvSpPr>
            <a:spLocks noGrp="1"/>
          </p:cNvSpPr>
          <p:nvPr>
            <p:ph type="pic" sz="quarter" idx="41" hasCustomPrompt="1"/>
          </p:nvPr>
        </p:nvSpPr>
        <p:spPr>
          <a:xfrm>
            <a:off x="6089726" y="13295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6" name="Picture Placeholder 3">
            <a:extLst>
              <a:ext uri="{FF2B5EF4-FFF2-40B4-BE49-F238E27FC236}">
                <a16:creationId xmlns:a16="http://schemas.microsoft.com/office/drawing/2014/main" id="{F9A6875A-37AD-7C7F-F126-3F9588D12A39}"/>
              </a:ext>
            </a:extLst>
          </p:cNvPr>
          <p:cNvSpPr>
            <a:spLocks noGrp="1"/>
          </p:cNvSpPr>
          <p:nvPr>
            <p:ph type="pic" sz="quarter" idx="42" hasCustomPrompt="1"/>
          </p:nvPr>
        </p:nvSpPr>
        <p:spPr>
          <a:xfrm>
            <a:off x="6089726" y="33361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8" name="Picture Placeholder 3">
            <a:extLst>
              <a:ext uri="{FF2B5EF4-FFF2-40B4-BE49-F238E27FC236}">
                <a16:creationId xmlns:a16="http://schemas.microsoft.com/office/drawing/2014/main" id="{E4969D72-8A64-8409-8FBB-B7D48AA78AD0}"/>
              </a:ext>
            </a:extLst>
          </p:cNvPr>
          <p:cNvSpPr>
            <a:spLocks noGrp="1"/>
          </p:cNvSpPr>
          <p:nvPr>
            <p:ph type="pic" sz="quarter" idx="43" hasCustomPrompt="1"/>
          </p:nvPr>
        </p:nvSpPr>
        <p:spPr>
          <a:xfrm>
            <a:off x="3270780" y="13295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10" name="Picture Placeholder 3">
            <a:extLst>
              <a:ext uri="{FF2B5EF4-FFF2-40B4-BE49-F238E27FC236}">
                <a16:creationId xmlns:a16="http://schemas.microsoft.com/office/drawing/2014/main" id="{95298222-23E2-54B8-1AB0-96EF5C34CE67}"/>
              </a:ext>
            </a:extLst>
          </p:cNvPr>
          <p:cNvSpPr>
            <a:spLocks noGrp="1"/>
          </p:cNvSpPr>
          <p:nvPr>
            <p:ph type="pic" sz="quarter" idx="44" hasCustomPrompt="1"/>
          </p:nvPr>
        </p:nvSpPr>
        <p:spPr>
          <a:xfrm>
            <a:off x="3270780" y="333618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Tree>
    <p:extLst>
      <p:ext uri="{BB962C8B-B14F-4D97-AF65-F5344CB8AC3E}">
        <p14:creationId xmlns:p14="http://schemas.microsoft.com/office/powerpoint/2010/main" val="3756450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Items Two-Col numbere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sp>
        <p:nvSpPr>
          <p:cNvPr id="2" name="Text Placeholder 2">
            <a:extLst>
              <a:ext uri="{FF2B5EF4-FFF2-40B4-BE49-F238E27FC236}">
                <a16:creationId xmlns:a16="http://schemas.microsoft.com/office/drawing/2014/main" id="{D96B5147-DE18-E43F-972F-A9875E5AFFD0}"/>
              </a:ext>
            </a:extLst>
          </p:cNvPr>
          <p:cNvSpPr>
            <a:spLocks noGrp="1"/>
          </p:cNvSpPr>
          <p:nvPr>
            <p:ph type="body" idx="23" hasCustomPrompt="1"/>
          </p:nvPr>
        </p:nvSpPr>
        <p:spPr>
          <a:xfrm>
            <a:off x="918313" y="987425"/>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3" name="Text Placeholder 2">
            <a:extLst>
              <a:ext uri="{FF2B5EF4-FFF2-40B4-BE49-F238E27FC236}">
                <a16:creationId xmlns:a16="http://schemas.microsoft.com/office/drawing/2014/main" id="{6656E508-141F-E674-4DE6-92ED839A621F}"/>
              </a:ext>
            </a:extLst>
          </p:cNvPr>
          <p:cNvSpPr>
            <a:spLocks noGrp="1"/>
          </p:cNvSpPr>
          <p:nvPr>
            <p:ph type="body" idx="25" hasCustomPrompt="1"/>
          </p:nvPr>
        </p:nvSpPr>
        <p:spPr>
          <a:xfrm>
            <a:off x="468313" y="987425"/>
            <a:ext cx="900000" cy="90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14" name="Text Placeholder 2">
            <a:extLst>
              <a:ext uri="{FF2B5EF4-FFF2-40B4-BE49-F238E27FC236}">
                <a16:creationId xmlns:a16="http://schemas.microsoft.com/office/drawing/2014/main" id="{A94AB599-DFEA-933A-8F64-DC39B14C195C}"/>
              </a:ext>
            </a:extLst>
          </p:cNvPr>
          <p:cNvSpPr>
            <a:spLocks noGrp="1"/>
          </p:cNvSpPr>
          <p:nvPr>
            <p:ph type="body" idx="26" hasCustomPrompt="1"/>
          </p:nvPr>
        </p:nvSpPr>
        <p:spPr>
          <a:xfrm>
            <a:off x="5435687" y="987425"/>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20" name="Text Placeholder 2">
            <a:extLst>
              <a:ext uri="{FF2B5EF4-FFF2-40B4-BE49-F238E27FC236}">
                <a16:creationId xmlns:a16="http://schemas.microsoft.com/office/drawing/2014/main" id="{1888A2DC-D8EE-BCF4-4CF1-756F33054918}"/>
              </a:ext>
            </a:extLst>
          </p:cNvPr>
          <p:cNvSpPr>
            <a:spLocks noGrp="1"/>
          </p:cNvSpPr>
          <p:nvPr>
            <p:ph type="body" idx="27" hasCustomPrompt="1"/>
          </p:nvPr>
        </p:nvSpPr>
        <p:spPr>
          <a:xfrm>
            <a:off x="4985687" y="987425"/>
            <a:ext cx="900000" cy="90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21" name="Text Placeholder 2">
            <a:extLst>
              <a:ext uri="{FF2B5EF4-FFF2-40B4-BE49-F238E27FC236}">
                <a16:creationId xmlns:a16="http://schemas.microsoft.com/office/drawing/2014/main" id="{7EA3DE9F-C6D8-71B9-2FC5-D5C3A409D7BB}"/>
              </a:ext>
            </a:extLst>
          </p:cNvPr>
          <p:cNvSpPr>
            <a:spLocks noGrp="1"/>
          </p:cNvSpPr>
          <p:nvPr>
            <p:ph type="body" idx="28" hasCustomPrompt="1"/>
          </p:nvPr>
        </p:nvSpPr>
        <p:spPr>
          <a:xfrm>
            <a:off x="918313" y="2342310"/>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22" name="Text Placeholder 2">
            <a:extLst>
              <a:ext uri="{FF2B5EF4-FFF2-40B4-BE49-F238E27FC236}">
                <a16:creationId xmlns:a16="http://schemas.microsoft.com/office/drawing/2014/main" id="{A1DF3903-A3CE-8608-379C-F811A54CB6FA}"/>
              </a:ext>
            </a:extLst>
          </p:cNvPr>
          <p:cNvSpPr>
            <a:spLocks noGrp="1"/>
          </p:cNvSpPr>
          <p:nvPr>
            <p:ph type="body" idx="29" hasCustomPrompt="1"/>
          </p:nvPr>
        </p:nvSpPr>
        <p:spPr>
          <a:xfrm>
            <a:off x="468313" y="2342310"/>
            <a:ext cx="900000" cy="90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23" name="Text Placeholder 2">
            <a:extLst>
              <a:ext uri="{FF2B5EF4-FFF2-40B4-BE49-F238E27FC236}">
                <a16:creationId xmlns:a16="http://schemas.microsoft.com/office/drawing/2014/main" id="{F966AEA1-83AF-E031-5827-23D84534203E}"/>
              </a:ext>
            </a:extLst>
          </p:cNvPr>
          <p:cNvSpPr>
            <a:spLocks noGrp="1"/>
          </p:cNvSpPr>
          <p:nvPr>
            <p:ph type="body" idx="30" hasCustomPrompt="1"/>
          </p:nvPr>
        </p:nvSpPr>
        <p:spPr>
          <a:xfrm>
            <a:off x="5435687" y="2342310"/>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24" name="Text Placeholder 2">
            <a:extLst>
              <a:ext uri="{FF2B5EF4-FFF2-40B4-BE49-F238E27FC236}">
                <a16:creationId xmlns:a16="http://schemas.microsoft.com/office/drawing/2014/main" id="{A3A7F91A-3CD2-255E-34D1-184A294D6EBD}"/>
              </a:ext>
            </a:extLst>
          </p:cNvPr>
          <p:cNvSpPr>
            <a:spLocks noGrp="1"/>
          </p:cNvSpPr>
          <p:nvPr>
            <p:ph type="body" idx="31" hasCustomPrompt="1"/>
          </p:nvPr>
        </p:nvSpPr>
        <p:spPr>
          <a:xfrm>
            <a:off x="4985687" y="2342310"/>
            <a:ext cx="900000" cy="90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29" name="Text Placeholder 2">
            <a:extLst>
              <a:ext uri="{FF2B5EF4-FFF2-40B4-BE49-F238E27FC236}">
                <a16:creationId xmlns:a16="http://schemas.microsoft.com/office/drawing/2014/main" id="{123D4684-0A05-1A57-0CF8-E473AFD2C202}"/>
              </a:ext>
            </a:extLst>
          </p:cNvPr>
          <p:cNvSpPr>
            <a:spLocks noGrp="1"/>
          </p:cNvSpPr>
          <p:nvPr>
            <p:ph type="body" idx="32" hasCustomPrompt="1"/>
          </p:nvPr>
        </p:nvSpPr>
        <p:spPr>
          <a:xfrm>
            <a:off x="918313" y="3697196"/>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30" name="Text Placeholder 2">
            <a:extLst>
              <a:ext uri="{FF2B5EF4-FFF2-40B4-BE49-F238E27FC236}">
                <a16:creationId xmlns:a16="http://schemas.microsoft.com/office/drawing/2014/main" id="{CA3A689A-1D74-4DBC-6957-994DBAE7A8AC}"/>
              </a:ext>
            </a:extLst>
          </p:cNvPr>
          <p:cNvSpPr>
            <a:spLocks noGrp="1"/>
          </p:cNvSpPr>
          <p:nvPr>
            <p:ph type="body" idx="33" hasCustomPrompt="1"/>
          </p:nvPr>
        </p:nvSpPr>
        <p:spPr>
          <a:xfrm>
            <a:off x="468313" y="3697196"/>
            <a:ext cx="900000" cy="90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
        <p:nvSpPr>
          <p:cNvPr id="31" name="Text Placeholder 2">
            <a:extLst>
              <a:ext uri="{FF2B5EF4-FFF2-40B4-BE49-F238E27FC236}">
                <a16:creationId xmlns:a16="http://schemas.microsoft.com/office/drawing/2014/main" id="{2008AC9E-25D1-6F8A-6D0B-F5FC5610FDF7}"/>
              </a:ext>
            </a:extLst>
          </p:cNvPr>
          <p:cNvSpPr>
            <a:spLocks noGrp="1"/>
          </p:cNvSpPr>
          <p:nvPr>
            <p:ph type="body" idx="34" hasCustomPrompt="1"/>
          </p:nvPr>
        </p:nvSpPr>
        <p:spPr>
          <a:xfrm>
            <a:off x="5435687" y="3697196"/>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32" name="Text Placeholder 2">
            <a:extLst>
              <a:ext uri="{FF2B5EF4-FFF2-40B4-BE49-F238E27FC236}">
                <a16:creationId xmlns:a16="http://schemas.microsoft.com/office/drawing/2014/main" id="{4E5DB3A6-E14C-68D9-468D-23BCA480B4EE}"/>
              </a:ext>
            </a:extLst>
          </p:cNvPr>
          <p:cNvSpPr>
            <a:spLocks noGrp="1"/>
          </p:cNvSpPr>
          <p:nvPr>
            <p:ph type="body" idx="35" hasCustomPrompt="1"/>
          </p:nvPr>
        </p:nvSpPr>
        <p:spPr>
          <a:xfrm>
            <a:off x="4985687" y="3697196"/>
            <a:ext cx="900000" cy="900000"/>
          </a:xfrm>
          <a:prstGeom prst="ellipse">
            <a:avLst/>
          </a:prstGeom>
          <a:solidFill>
            <a:schemeClr val="accent1"/>
          </a:solidFill>
        </p:spPr>
        <p:txBody>
          <a:bodyPr lIns="0" tIns="0" rIns="0" bIns="0" anchor="ctr">
            <a:noAutofit/>
          </a:bodyPr>
          <a:lstStyle>
            <a:lvl1pPr marL="0" indent="0" algn="ctr">
              <a:spcBef>
                <a:spcPts val="1200"/>
              </a:spcBef>
              <a:buClr>
                <a:schemeClr val="accent1"/>
              </a:buClr>
              <a:buNone/>
              <a:defRPr sz="4000">
                <a:solidFill>
                  <a:schemeClr val="bg1"/>
                </a:solidFill>
              </a:defRPr>
            </a:lvl1pPr>
          </a:lstStyle>
          <a:p>
            <a:r>
              <a:rPr lang="fr-CH" dirty="0"/>
              <a:t>#</a:t>
            </a:r>
            <a:endParaRPr lang="en-US" dirty="0"/>
          </a:p>
        </p:txBody>
      </p:sp>
    </p:spTree>
    <p:extLst>
      <p:ext uri="{BB962C8B-B14F-4D97-AF65-F5344CB8AC3E}">
        <p14:creationId xmlns:p14="http://schemas.microsoft.com/office/powerpoint/2010/main" val="1576014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Items Two-Col icon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EEEAB-C57A-3F39-B6E4-673C0D3C932C}"/>
              </a:ext>
            </a:extLst>
          </p:cNvPr>
          <p:cNvSpPr>
            <a:spLocks noGrp="1"/>
          </p:cNvSpPr>
          <p:nvPr>
            <p:ph type="title"/>
          </p:nvPr>
        </p:nvSpPr>
        <p:spPr/>
        <p:txBody>
          <a:bodyPr/>
          <a:lstStyle/>
          <a:p>
            <a:r>
              <a:rPr lang="en-US"/>
              <a:t>Click to edit Master title style</a:t>
            </a:r>
          </a:p>
        </p:txBody>
      </p:sp>
      <p:sp>
        <p:nvSpPr>
          <p:cNvPr id="2" name="Text Placeholder 2">
            <a:extLst>
              <a:ext uri="{FF2B5EF4-FFF2-40B4-BE49-F238E27FC236}">
                <a16:creationId xmlns:a16="http://schemas.microsoft.com/office/drawing/2014/main" id="{D96B5147-DE18-E43F-972F-A9875E5AFFD0}"/>
              </a:ext>
            </a:extLst>
          </p:cNvPr>
          <p:cNvSpPr>
            <a:spLocks noGrp="1"/>
          </p:cNvSpPr>
          <p:nvPr>
            <p:ph type="body" idx="23" hasCustomPrompt="1"/>
          </p:nvPr>
        </p:nvSpPr>
        <p:spPr>
          <a:xfrm>
            <a:off x="918313" y="987425"/>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14" name="Text Placeholder 2">
            <a:extLst>
              <a:ext uri="{FF2B5EF4-FFF2-40B4-BE49-F238E27FC236}">
                <a16:creationId xmlns:a16="http://schemas.microsoft.com/office/drawing/2014/main" id="{A94AB599-DFEA-933A-8F64-DC39B14C195C}"/>
              </a:ext>
            </a:extLst>
          </p:cNvPr>
          <p:cNvSpPr>
            <a:spLocks noGrp="1"/>
          </p:cNvSpPr>
          <p:nvPr>
            <p:ph type="body" idx="26" hasCustomPrompt="1"/>
          </p:nvPr>
        </p:nvSpPr>
        <p:spPr>
          <a:xfrm>
            <a:off x="5435687" y="991864"/>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21" name="Text Placeholder 2">
            <a:extLst>
              <a:ext uri="{FF2B5EF4-FFF2-40B4-BE49-F238E27FC236}">
                <a16:creationId xmlns:a16="http://schemas.microsoft.com/office/drawing/2014/main" id="{7EA3DE9F-C6D8-71B9-2FC5-D5C3A409D7BB}"/>
              </a:ext>
            </a:extLst>
          </p:cNvPr>
          <p:cNvSpPr>
            <a:spLocks noGrp="1"/>
          </p:cNvSpPr>
          <p:nvPr>
            <p:ph type="body" idx="28" hasCustomPrompt="1"/>
          </p:nvPr>
        </p:nvSpPr>
        <p:spPr>
          <a:xfrm>
            <a:off x="918313" y="2342310"/>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23" name="Text Placeholder 2">
            <a:extLst>
              <a:ext uri="{FF2B5EF4-FFF2-40B4-BE49-F238E27FC236}">
                <a16:creationId xmlns:a16="http://schemas.microsoft.com/office/drawing/2014/main" id="{F966AEA1-83AF-E031-5827-23D84534203E}"/>
              </a:ext>
            </a:extLst>
          </p:cNvPr>
          <p:cNvSpPr>
            <a:spLocks noGrp="1"/>
          </p:cNvSpPr>
          <p:nvPr>
            <p:ph type="body" idx="30" hasCustomPrompt="1"/>
          </p:nvPr>
        </p:nvSpPr>
        <p:spPr>
          <a:xfrm>
            <a:off x="5435687" y="2351190"/>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29" name="Text Placeholder 2">
            <a:extLst>
              <a:ext uri="{FF2B5EF4-FFF2-40B4-BE49-F238E27FC236}">
                <a16:creationId xmlns:a16="http://schemas.microsoft.com/office/drawing/2014/main" id="{123D4684-0A05-1A57-0CF8-E473AFD2C202}"/>
              </a:ext>
            </a:extLst>
          </p:cNvPr>
          <p:cNvSpPr>
            <a:spLocks noGrp="1"/>
          </p:cNvSpPr>
          <p:nvPr>
            <p:ph type="body" idx="32" hasCustomPrompt="1"/>
          </p:nvPr>
        </p:nvSpPr>
        <p:spPr>
          <a:xfrm>
            <a:off x="918313" y="3697196"/>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31" name="Text Placeholder 2">
            <a:extLst>
              <a:ext uri="{FF2B5EF4-FFF2-40B4-BE49-F238E27FC236}">
                <a16:creationId xmlns:a16="http://schemas.microsoft.com/office/drawing/2014/main" id="{2008AC9E-25D1-6F8A-6D0B-F5FC5610FDF7}"/>
              </a:ext>
            </a:extLst>
          </p:cNvPr>
          <p:cNvSpPr>
            <a:spLocks noGrp="1"/>
          </p:cNvSpPr>
          <p:nvPr>
            <p:ph type="body" idx="34" hasCustomPrompt="1"/>
          </p:nvPr>
        </p:nvSpPr>
        <p:spPr>
          <a:xfrm>
            <a:off x="5435687" y="3706075"/>
            <a:ext cx="3240000" cy="900000"/>
          </a:xfrm>
          <a:prstGeom prst="rect">
            <a:avLst/>
          </a:prstGeom>
          <a:solidFill>
            <a:schemeClr val="accent5"/>
          </a:solidFill>
        </p:spPr>
        <p:txBody>
          <a:bodyPr lIns="648000" tIns="72000" rIns="72000" bIns="72000" anchor="ctr">
            <a:normAutofit/>
          </a:bodyPr>
          <a:lstStyle>
            <a:lvl1pPr marL="0" indent="0" algn="l">
              <a:spcBef>
                <a:spcPts val="1200"/>
              </a:spcBef>
              <a:buClr>
                <a:schemeClr val="accent1"/>
              </a:buClr>
              <a:buNone/>
              <a:defRPr sz="1800"/>
            </a:lvl1pPr>
          </a:lstStyle>
          <a:p>
            <a:r>
              <a:rPr lang="fr-CH" dirty="0"/>
              <a:t>Description</a:t>
            </a:r>
          </a:p>
        </p:txBody>
      </p:sp>
      <p:sp>
        <p:nvSpPr>
          <p:cNvPr id="9" name="Picture Placeholder 3">
            <a:extLst>
              <a:ext uri="{FF2B5EF4-FFF2-40B4-BE49-F238E27FC236}">
                <a16:creationId xmlns:a16="http://schemas.microsoft.com/office/drawing/2014/main" id="{9AC16C2E-A24D-47CD-E3CD-D949CA2CCFA7}"/>
              </a:ext>
            </a:extLst>
          </p:cNvPr>
          <p:cNvSpPr>
            <a:spLocks noGrp="1"/>
          </p:cNvSpPr>
          <p:nvPr>
            <p:ph type="pic" sz="quarter" idx="36" hasCustomPrompt="1"/>
          </p:nvPr>
        </p:nvSpPr>
        <p:spPr>
          <a:xfrm>
            <a:off x="468313" y="987425"/>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10" name="Picture Placeholder 3">
            <a:extLst>
              <a:ext uri="{FF2B5EF4-FFF2-40B4-BE49-F238E27FC236}">
                <a16:creationId xmlns:a16="http://schemas.microsoft.com/office/drawing/2014/main" id="{9B76C045-27A0-098A-8D32-FDE3BDC51692}"/>
              </a:ext>
            </a:extLst>
          </p:cNvPr>
          <p:cNvSpPr>
            <a:spLocks noGrp="1"/>
          </p:cNvSpPr>
          <p:nvPr>
            <p:ph type="pic" sz="quarter" idx="37" hasCustomPrompt="1"/>
          </p:nvPr>
        </p:nvSpPr>
        <p:spPr>
          <a:xfrm>
            <a:off x="468313" y="2342311"/>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11" name="Picture Placeholder 3">
            <a:extLst>
              <a:ext uri="{FF2B5EF4-FFF2-40B4-BE49-F238E27FC236}">
                <a16:creationId xmlns:a16="http://schemas.microsoft.com/office/drawing/2014/main" id="{1C0D080B-D14A-022D-B73B-2FF880892C63}"/>
              </a:ext>
            </a:extLst>
          </p:cNvPr>
          <p:cNvSpPr>
            <a:spLocks noGrp="1"/>
          </p:cNvSpPr>
          <p:nvPr>
            <p:ph type="pic" sz="quarter" idx="38" hasCustomPrompt="1"/>
          </p:nvPr>
        </p:nvSpPr>
        <p:spPr>
          <a:xfrm>
            <a:off x="468313" y="3697196"/>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12" name="Picture Placeholder 3">
            <a:extLst>
              <a:ext uri="{FF2B5EF4-FFF2-40B4-BE49-F238E27FC236}">
                <a16:creationId xmlns:a16="http://schemas.microsoft.com/office/drawing/2014/main" id="{8E1F9312-3EE2-8598-3F40-D81E05D8C3F0}"/>
              </a:ext>
            </a:extLst>
          </p:cNvPr>
          <p:cNvSpPr>
            <a:spLocks noGrp="1"/>
          </p:cNvSpPr>
          <p:nvPr>
            <p:ph type="pic" sz="quarter" idx="39" hasCustomPrompt="1"/>
          </p:nvPr>
        </p:nvSpPr>
        <p:spPr>
          <a:xfrm>
            <a:off x="4985687" y="991864"/>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13" name="Picture Placeholder 3">
            <a:extLst>
              <a:ext uri="{FF2B5EF4-FFF2-40B4-BE49-F238E27FC236}">
                <a16:creationId xmlns:a16="http://schemas.microsoft.com/office/drawing/2014/main" id="{7F85666F-0F80-BFB8-2D1A-3004F52E365C}"/>
              </a:ext>
            </a:extLst>
          </p:cNvPr>
          <p:cNvSpPr>
            <a:spLocks noGrp="1"/>
          </p:cNvSpPr>
          <p:nvPr>
            <p:ph type="pic" sz="quarter" idx="40" hasCustomPrompt="1"/>
          </p:nvPr>
        </p:nvSpPr>
        <p:spPr>
          <a:xfrm>
            <a:off x="4985687" y="2351190"/>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
        <p:nvSpPr>
          <p:cNvPr id="15" name="Picture Placeholder 3">
            <a:extLst>
              <a:ext uri="{FF2B5EF4-FFF2-40B4-BE49-F238E27FC236}">
                <a16:creationId xmlns:a16="http://schemas.microsoft.com/office/drawing/2014/main" id="{1D76812A-B921-581A-F66A-0552F265E0DC}"/>
              </a:ext>
            </a:extLst>
          </p:cNvPr>
          <p:cNvSpPr>
            <a:spLocks noGrp="1"/>
          </p:cNvSpPr>
          <p:nvPr>
            <p:ph type="pic" sz="quarter" idx="41" hasCustomPrompt="1"/>
          </p:nvPr>
        </p:nvSpPr>
        <p:spPr>
          <a:xfrm>
            <a:off x="4985687" y="3706075"/>
            <a:ext cx="900000" cy="900000"/>
          </a:xfrm>
          <a:prstGeom prst="ellipse">
            <a:avLst/>
          </a:prstGeom>
          <a:solidFill>
            <a:schemeClr val="accent1"/>
          </a:solidFill>
        </p:spPr>
        <p:txBody>
          <a:bodyPr anchor="ctr"/>
          <a:lstStyle>
            <a:lvl1pPr marL="0" indent="0" algn="ctr">
              <a:buNone/>
              <a:defRPr sz="1400">
                <a:solidFill>
                  <a:schemeClr val="bg1"/>
                </a:solidFill>
              </a:defRPr>
            </a:lvl1pPr>
          </a:lstStyle>
          <a:p>
            <a:r>
              <a:rPr lang="en-US" dirty="0"/>
              <a:t>Insert Icon</a:t>
            </a:r>
          </a:p>
        </p:txBody>
      </p:sp>
    </p:spTree>
    <p:extLst>
      <p:ext uri="{BB962C8B-B14F-4D97-AF65-F5344CB8AC3E}">
        <p14:creationId xmlns:p14="http://schemas.microsoft.com/office/powerpoint/2010/main" val="1791105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4DB5E-6825-4CAB-C317-22E1D38DD9F7}"/>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905495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548131C-C259-2B1C-5E51-67E2479478B0}"/>
              </a:ext>
            </a:extLst>
          </p:cNvPr>
          <p:cNvSpPr>
            <a:spLocks noGrp="1"/>
          </p:cNvSpPr>
          <p:nvPr>
            <p:ph type="body" idx="18" hasCustomPrompt="1"/>
          </p:nvPr>
        </p:nvSpPr>
        <p:spPr>
          <a:xfrm>
            <a:off x="468312" y="987425"/>
            <a:ext cx="8207376" cy="3600450"/>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Tree>
    <p:extLst>
      <p:ext uri="{BB962C8B-B14F-4D97-AF65-F5344CB8AC3E}">
        <p14:creationId xmlns:p14="http://schemas.microsoft.com/office/powerpoint/2010/main" val="40590362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with Photo">
    <p:bg>
      <p:bgPr>
        <a:solidFill>
          <a:schemeClr val="bg1"/>
        </a:solidFill>
        <a:effectLst/>
      </p:bgPr>
    </p:bg>
    <p:spTree>
      <p:nvGrpSpPr>
        <p:cNvPr id="1" name=""/>
        <p:cNvGrpSpPr/>
        <p:nvPr/>
      </p:nvGrpSpPr>
      <p:grpSpPr>
        <a:xfrm>
          <a:off x="0" y="0"/>
          <a:ext cx="0" cy="0"/>
          <a:chOff x="0" y="0"/>
          <a:chExt cx="0" cy="0"/>
        </a:xfrm>
      </p:grpSpPr>
      <p:sp>
        <p:nvSpPr>
          <p:cNvPr id="5" name="Triangle 4">
            <a:extLst>
              <a:ext uri="{FF2B5EF4-FFF2-40B4-BE49-F238E27FC236}">
                <a16:creationId xmlns:a16="http://schemas.microsoft.com/office/drawing/2014/main" id="{9A4E8DAD-7D8F-D132-A036-041A7BD126F5}"/>
              </a:ext>
            </a:extLst>
          </p:cNvPr>
          <p:cNvSpPr/>
          <p:nvPr userDrawn="1"/>
        </p:nvSpPr>
        <p:spPr>
          <a:xfrm rot="16200000">
            <a:off x="2473924" y="-2429471"/>
            <a:ext cx="2086553" cy="6945487"/>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icture Placeholder 10">
            <a:extLst>
              <a:ext uri="{FF2B5EF4-FFF2-40B4-BE49-F238E27FC236}">
                <a16:creationId xmlns:a16="http://schemas.microsoft.com/office/drawing/2014/main" id="{E9036225-CD62-D7E4-0D98-71FF0E67F8ED}"/>
              </a:ext>
            </a:extLst>
          </p:cNvPr>
          <p:cNvSpPr>
            <a:spLocks noGrp="1"/>
          </p:cNvSpPr>
          <p:nvPr>
            <p:ph type="pic" sz="quarter" idx="11" hasCustomPrompt="1"/>
          </p:nvPr>
        </p:nvSpPr>
        <p:spPr>
          <a:xfrm>
            <a:off x="2487095" y="-3"/>
            <a:ext cx="6661618" cy="5149639"/>
          </a:xfrm>
          <a:custGeom>
            <a:avLst/>
            <a:gdLst>
              <a:gd name="connsiteX0" fmla="*/ 0 w 5029200"/>
              <a:gd name="connsiteY0" fmla="*/ 5143502 h 5143502"/>
              <a:gd name="connsiteX1" fmla="*/ 1607081 w 5029200"/>
              <a:gd name="connsiteY1" fmla="*/ 0 h 5143502"/>
              <a:gd name="connsiteX2" fmla="*/ 5029200 w 5029200"/>
              <a:gd name="connsiteY2" fmla="*/ 0 h 5143502"/>
              <a:gd name="connsiteX3" fmla="*/ 3422119 w 5029200"/>
              <a:gd name="connsiteY3" fmla="*/ 5143502 h 5143502"/>
              <a:gd name="connsiteX4" fmla="*/ 0 w 5029200"/>
              <a:gd name="connsiteY4" fmla="*/ 5143502 h 5143502"/>
              <a:gd name="connsiteX0" fmla="*/ 0 w 7766263"/>
              <a:gd name="connsiteY0" fmla="*/ 5131228 h 5143502"/>
              <a:gd name="connsiteX1" fmla="*/ 4344144 w 7766263"/>
              <a:gd name="connsiteY1" fmla="*/ 0 h 5143502"/>
              <a:gd name="connsiteX2" fmla="*/ 7766263 w 7766263"/>
              <a:gd name="connsiteY2" fmla="*/ 0 h 5143502"/>
              <a:gd name="connsiteX3" fmla="*/ 6159182 w 7766263"/>
              <a:gd name="connsiteY3" fmla="*/ 5143502 h 5143502"/>
              <a:gd name="connsiteX4" fmla="*/ 0 w 7766263"/>
              <a:gd name="connsiteY4" fmla="*/ 5131228 h 5143502"/>
              <a:gd name="connsiteX0" fmla="*/ 0 w 7772400"/>
              <a:gd name="connsiteY0" fmla="*/ 5143502 h 5143502"/>
              <a:gd name="connsiteX1" fmla="*/ 4350281 w 7772400"/>
              <a:gd name="connsiteY1" fmla="*/ 0 h 5143502"/>
              <a:gd name="connsiteX2" fmla="*/ 7772400 w 7772400"/>
              <a:gd name="connsiteY2" fmla="*/ 0 h 5143502"/>
              <a:gd name="connsiteX3" fmla="*/ 6165319 w 7772400"/>
              <a:gd name="connsiteY3" fmla="*/ 5143502 h 5143502"/>
              <a:gd name="connsiteX4" fmla="*/ 0 w 7772400"/>
              <a:gd name="connsiteY4" fmla="*/ 5143502 h 5143502"/>
              <a:gd name="connsiteX0" fmla="*/ 0 w 7772400"/>
              <a:gd name="connsiteY0" fmla="*/ 5143502 h 5143502"/>
              <a:gd name="connsiteX1" fmla="*/ 4350281 w 7772400"/>
              <a:gd name="connsiteY1" fmla="*/ 0 h 5143502"/>
              <a:gd name="connsiteX2" fmla="*/ 7772400 w 7772400"/>
              <a:gd name="connsiteY2" fmla="*/ 0 h 5143502"/>
              <a:gd name="connsiteX3" fmla="*/ 7760916 w 7772400"/>
              <a:gd name="connsiteY3" fmla="*/ 5143502 h 5143502"/>
              <a:gd name="connsiteX4" fmla="*/ 0 w 7772400"/>
              <a:gd name="connsiteY4" fmla="*/ 5143502 h 5143502"/>
              <a:gd name="connsiteX0" fmla="*/ 0 w 7772400"/>
              <a:gd name="connsiteY0" fmla="*/ 5143502 h 5149639"/>
              <a:gd name="connsiteX1" fmla="*/ 4350281 w 7772400"/>
              <a:gd name="connsiteY1" fmla="*/ 0 h 5149639"/>
              <a:gd name="connsiteX2" fmla="*/ 7772400 w 7772400"/>
              <a:gd name="connsiteY2" fmla="*/ 0 h 5149639"/>
              <a:gd name="connsiteX3" fmla="*/ 7767053 w 7772400"/>
              <a:gd name="connsiteY3" fmla="*/ 5149639 h 5149639"/>
              <a:gd name="connsiteX4" fmla="*/ 0 w 7772400"/>
              <a:gd name="connsiteY4" fmla="*/ 5143502 h 5149639"/>
              <a:gd name="connsiteX0" fmla="*/ 0 w 7772400"/>
              <a:gd name="connsiteY0" fmla="*/ 5143502 h 5149639"/>
              <a:gd name="connsiteX1" fmla="*/ 4921014 w 7772400"/>
              <a:gd name="connsiteY1" fmla="*/ 0 h 5149639"/>
              <a:gd name="connsiteX2" fmla="*/ 7772400 w 7772400"/>
              <a:gd name="connsiteY2" fmla="*/ 0 h 5149639"/>
              <a:gd name="connsiteX3" fmla="*/ 7767053 w 7772400"/>
              <a:gd name="connsiteY3" fmla="*/ 5149639 h 5149639"/>
              <a:gd name="connsiteX4" fmla="*/ 0 w 7772400"/>
              <a:gd name="connsiteY4" fmla="*/ 5143502 h 5149639"/>
              <a:gd name="connsiteX0" fmla="*/ 0 w 6661618"/>
              <a:gd name="connsiteY0" fmla="*/ 5143502 h 5149639"/>
              <a:gd name="connsiteX1" fmla="*/ 3810232 w 6661618"/>
              <a:gd name="connsiteY1" fmla="*/ 0 h 5149639"/>
              <a:gd name="connsiteX2" fmla="*/ 6661618 w 6661618"/>
              <a:gd name="connsiteY2" fmla="*/ 0 h 5149639"/>
              <a:gd name="connsiteX3" fmla="*/ 6656271 w 6661618"/>
              <a:gd name="connsiteY3" fmla="*/ 5149639 h 5149639"/>
              <a:gd name="connsiteX4" fmla="*/ 0 w 6661618"/>
              <a:gd name="connsiteY4" fmla="*/ 5143502 h 5149639"/>
              <a:gd name="connsiteX0" fmla="*/ 164384 w 6826002"/>
              <a:gd name="connsiteY0" fmla="*/ 5143502 h 5149639"/>
              <a:gd name="connsiteX1" fmla="*/ 3974616 w 6826002"/>
              <a:gd name="connsiteY1" fmla="*/ 0 h 5149639"/>
              <a:gd name="connsiteX2" fmla="*/ 6826002 w 6826002"/>
              <a:gd name="connsiteY2" fmla="*/ 0 h 5149639"/>
              <a:gd name="connsiteX3" fmla="*/ 6820655 w 6826002"/>
              <a:gd name="connsiteY3" fmla="*/ 5149639 h 5149639"/>
              <a:gd name="connsiteX4" fmla="*/ 164384 w 6826002"/>
              <a:gd name="connsiteY4" fmla="*/ 5143502 h 5149639"/>
              <a:gd name="connsiteX0" fmla="*/ 0 w 6661618"/>
              <a:gd name="connsiteY0" fmla="*/ 5143502 h 5149639"/>
              <a:gd name="connsiteX1" fmla="*/ 3810232 w 6661618"/>
              <a:gd name="connsiteY1" fmla="*/ 0 h 5149639"/>
              <a:gd name="connsiteX2" fmla="*/ 6661618 w 6661618"/>
              <a:gd name="connsiteY2" fmla="*/ 0 h 5149639"/>
              <a:gd name="connsiteX3" fmla="*/ 6656271 w 6661618"/>
              <a:gd name="connsiteY3" fmla="*/ 5149639 h 5149639"/>
              <a:gd name="connsiteX4" fmla="*/ 0 w 6661618"/>
              <a:gd name="connsiteY4" fmla="*/ 5143502 h 5149639"/>
              <a:gd name="connsiteX0" fmla="*/ 0 w 6661618"/>
              <a:gd name="connsiteY0" fmla="*/ 5143502 h 5149639"/>
              <a:gd name="connsiteX1" fmla="*/ 3810232 w 6661618"/>
              <a:gd name="connsiteY1" fmla="*/ 0 h 5149639"/>
              <a:gd name="connsiteX2" fmla="*/ 6661618 w 6661618"/>
              <a:gd name="connsiteY2" fmla="*/ 0 h 5149639"/>
              <a:gd name="connsiteX3" fmla="*/ 6656271 w 6661618"/>
              <a:gd name="connsiteY3" fmla="*/ 5149639 h 5149639"/>
              <a:gd name="connsiteX4" fmla="*/ 0 w 6661618"/>
              <a:gd name="connsiteY4" fmla="*/ 5143502 h 5149639"/>
              <a:gd name="connsiteX0" fmla="*/ 0 w 6661618"/>
              <a:gd name="connsiteY0" fmla="*/ 5143502 h 5149639"/>
              <a:gd name="connsiteX1" fmla="*/ 3810232 w 6661618"/>
              <a:gd name="connsiteY1" fmla="*/ 0 h 5149639"/>
              <a:gd name="connsiteX2" fmla="*/ 6661618 w 6661618"/>
              <a:gd name="connsiteY2" fmla="*/ 0 h 5149639"/>
              <a:gd name="connsiteX3" fmla="*/ 6656271 w 6661618"/>
              <a:gd name="connsiteY3" fmla="*/ 5149639 h 5149639"/>
              <a:gd name="connsiteX4" fmla="*/ 0 w 6661618"/>
              <a:gd name="connsiteY4" fmla="*/ 5143502 h 5149639"/>
              <a:gd name="connsiteX0" fmla="*/ 0 w 6661618"/>
              <a:gd name="connsiteY0" fmla="*/ 5143502 h 5149639"/>
              <a:gd name="connsiteX1" fmla="*/ 3810232 w 6661618"/>
              <a:gd name="connsiteY1" fmla="*/ 0 h 5149639"/>
              <a:gd name="connsiteX2" fmla="*/ 6661618 w 6661618"/>
              <a:gd name="connsiteY2" fmla="*/ 0 h 5149639"/>
              <a:gd name="connsiteX3" fmla="*/ 6656271 w 6661618"/>
              <a:gd name="connsiteY3" fmla="*/ 5149639 h 5149639"/>
              <a:gd name="connsiteX4" fmla="*/ 0 w 6661618"/>
              <a:gd name="connsiteY4" fmla="*/ 5143502 h 5149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618" h="5149639">
                <a:moveTo>
                  <a:pt x="0" y="5143502"/>
                </a:moveTo>
                <a:lnTo>
                  <a:pt x="3810232" y="0"/>
                </a:lnTo>
                <a:lnTo>
                  <a:pt x="6661618" y="0"/>
                </a:lnTo>
                <a:cubicBezTo>
                  <a:pt x="6658944" y="2574819"/>
                  <a:pt x="6658944" y="2574819"/>
                  <a:pt x="6656271" y="5149639"/>
                </a:cubicBezTo>
                <a:lnTo>
                  <a:pt x="0" y="5143502"/>
                </a:lnTo>
                <a:close/>
              </a:path>
            </a:pathLst>
          </a:custGeom>
          <a:solidFill>
            <a:schemeClr val="tx2"/>
          </a:solidFill>
        </p:spPr>
        <p:txBody>
          <a:bodyPr lIns="2736000" rIns="90000" anchor="ctr"/>
          <a:lstStyle>
            <a:lvl1pPr marL="0" indent="0" algn="ctr">
              <a:buNone/>
              <a:defRPr>
                <a:solidFill>
                  <a:schemeClr val="bg1"/>
                </a:solidFill>
              </a:defRPr>
            </a:lvl1pPr>
          </a:lstStyle>
          <a:p>
            <a:r>
              <a:rPr lang="en-US" dirty="0"/>
              <a:t>Click to insert photo</a:t>
            </a:r>
          </a:p>
        </p:txBody>
      </p:sp>
      <p:sp>
        <p:nvSpPr>
          <p:cNvPr id="2" name="Title Placeholder 1">
            <a:extLst>
              <a:ext uri="{FF2B5EF4-FFF2-40B4-BE49-F238E27FC236}">
                <a16:creationId xmlns:a16="http://schemas.microsoft.com/office/drawing/2014/main" id="{DC274098-BB84-5B91-7B92-E39FC6E1FEB0}"/>
              </a:ext>
            </a:extLst>
          </p:cNvPr>
          <p:cNvSpPr>
            <a:spLocks noGrp="1"/>
          </p:cNvSpPr>
          <p:nvPr>
            <p:ph type="title" hasCustomPrompt="1"/>
          </p:nvPr>
        </p:nvSpPr>
        <p:spPr>
          <a:xfrm>
            <a:off x="483553" y="1562492"/>
            <a:ext cx="4088447" cy="861774"/>
          </a:xfrm>
          <a:prstGeom prst="rect">
            <a:avLst/>
          </a:prstGeom>
        </p:spPr>
        <p:txBody>
          <a:bodyPr vert="horz" wrap="square" lIns="0" tIns="0" rIns="0" bIns="0" rtlCol="0" anchor="t" anchorCtr="0">
            <a:spAutoFit/>
          </a:bodyPr>
          <a:lstStyle>
            <a:lvl1pPr>
              <a:defRPr sz="2800" baseline="0">
                <a:solidFill>
                  <a:schemeClr val="tx1"/>
                </a:solidFill>
              </a:defRPr>
            </a:lvl1pPr>
          </a:lstStyle>
          <a:p>
            <a:r>
              <a:rPr lang="en-AU" dirty="0"/>
              <a:t>Divider/section Title </a:t>
            </a:r>
            <a:endParaRPr lang="en-US" dirty="0"/>
          </a:p>
        </p:txBody>
      </p:sp>
    </p:spTree>
    <p:extLst>
      <p:ext uri="{BB962C8B-B14F-4D97-AF65-F5344CB8AC3E}">
        <p14:creationId xmlns:p14="http://schemas.microsoft.com/office/powerpoint/2010/main" val="35949230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ark Divider with Ico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1E8DE9-48F6-E298-9A76-009D03406E64}"/>
              </a:ext>
            </a:extLst>
          </p:cNvPr>
          <p:cNvPicPr>
            <a:picLocks noChangeAspect="1"/>
          </p:cNvPicPr>
          <p:nvPr userDrawn="1"/>
        </p:nvPicPr>
        <p:blipFill>
          <a:blip r:embed="rId2"/>
          <a:srcRect l="4796"/>
          <a:stretch/>
        </p:blipFill>
        <p:spPr>
          <a:xfrm>
            <a:off x="0" y="-5"/>
            <a:ext cx="8705452" cy="5143500"/>
          </a:xfrm>
          <a:prstGeom prst="rect">
            <a:avLst/>
          </a:prstGeom>
        </p:spPr>
      </p:pic>
      <p:sp>
        <p:nvSpPr>
          <p:cNvPr id="5" name="Triangle 4">
            <a:extLst>
              <a:ext uri="{FF2B5EF4-FFF2-40B4-BE49-F238E27FC236}">
                <a16:creationId xmlns:a16="http://schemas.microsoft.com/office/drawing/2014/main" id="{9A4E8DAD-7D8F-D132-A036-041A7BD126F5}"/>
              </a:ext>
            </a:extLst>
          </p:cNvPr>
          <p:cNvSpPr/>
          <p:nvPr userDrawn="1"/>
        </p:nvSpPr>
        <p:spPr>
          <a:xfrm rot="16200000">
            <a:off x="2473924" y="-2429471"/>
            <a:ext cx="2086553" cy="6945487"/>
          </a:xfrm>
          <a:prstGeom prst="triangle">
            <a:avLst>
              <a:gd name="adj" fmla="val 10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CA54D15D-1395-F69C-F97C-A9A2537C3BF6}"/>
              </a:ext>
            </a:extLst>
          </p:cNvPr>
          <p:cNvSpPr/>
          <p:nvPr userDrawn="1"/>
        </p:nvSpPr>
        <p:spPr>
          <a:xfrm>
            <a:off x="2482382" y="0"/>
            <a:ext cx="6664482" cy="5155772"/>
          </a:xfrm>
          <a:custGeom>
            <a:avLst/>
            <a:gdLst>
              <a:gd name="connsiteX0" fmla="*/ 0 w 6661618"/>
              <a:gd name="connsiteY0" fmla="*/ 5143498 h 5143498"/>
              <a:gd name="connsiteX1" fmla="*/ 3802022 w 6661618"/>
              <a:gd name="connsiteY1" fmla="*/ 0 h 5143498"/>
              <a:gd name="connsiteX2" fmla="*/ 6661618 w 6661618"/>
              <a:gd name="connsiteY2" fmla="*/ 0 h 5143498"/>
              <a:gd name="connsiteX3" fmla="*/ 2859596 w 6661618"/>
              <a:gd name="connsiteY3" fmla="*/ 5143498 h 5143498"/>
              <a:gd name="connsiteX4" fmla="*/ 0 w 6661618"/>
              <a:gd name="connsiteY4" fmla="*/ 5143498 h 5143498"/>
              <a:gd name="connsiteX0" fmla="*/ 0 w 6664482"/>
              <a:gd name="connsiteY0" fmla="*/ 5143498 h 5155772"/>
              <a:gd name="connsiteX1" fmla="*/ 3802022 w 6664482"/>
              <a:gd name="connsiteY1" fmla="*/ 0 h 5155772"/>
              <a:gd name="connsiteX2" fmla="*/ 6661618 w 6664482"/>
              <a:gd name="connsiteY2" fmla="*/ 0 h 5155772"/>
              <a:gd name="connsiteX3" fmla="*/ 6664482 w 6664482"/>
              <a:gd name="connsiteY3" fmla="*/ 5155772 h 5155772"/>
              <a:gd name="connsiteX4" fmla="*/ 0 w 6664482"/>
              <a:gd name="connsiteY4" fmla="*/ 5143498 h 5155772"/>
              <a:gd name="connsiteX0" fmla="*/ 0 w 6664482"/>
              <a:gd name="connsiteY0" fmla="*/ 5143498 h 5155772"/>
              <a:gd name="connsiteX1" fmla="*/ 3802022 w 6664482"/>
              <a:gd name="connsiteY1" fmla="*/ 0 h 5155772"/>
              <a:gd name="connsiteX2" fmla="*/ 6661618 w 6664482"/>
              <a:gd name="connsiteY2" fmla="*/ 0 h 5155772"/>
              <a:gd name="connsiteX3" fmla="*/ 6664482 w 6664482"/>
              <a:gd name="connsiteY3" fmla="*/ 5155772 h 5155772"/>
              <a:gd name="connsiteX4" fmla="*/ 0 w 6664482"/>
              <a:gd name="connsiteY4" fmla="*/ 5143498 h 5155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4482" h="5155772">
                <a:moveTo>
                  <a:pt x="0" y="5143498"/>
                </a:moveTo>
                <a:lnTo>
                  <a:pt x="3802022" y="0"/>
                </a:lnTo>
                <a:lnTo>
                  <a:pt x="6661618" y="0"/>
                </a:lnTo>
                <a:cubicBezTo>
                  <a:pt x="6662573" y="1718591"/>
                  <a:pt x="6663050" y="2577886"/>
                  <a:pt x="6664482" y="5155772"/>
                </a:cubicBezTo>
                <a:lnTo>
                  <a:pt x="0" y="514349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hasCustomPrompt="1"/>
          </p:nvPr>
        </p:nvSpPr>
        <p:spPr>
          <a:xfrm>
            <a:off x="550029" y="2531958"/>
            <a:ext cx="4088447" cy="861774"/>
          </a:xfrm>
          <a:prstGeom prst="rect">
            <a:avLst/>
          </a:prstGeom>
        </p:spPr>
        <p:txBody>
          <a:bodyPr vert="horz" wrap="square" lIns="0" tIns="0" rIns="0" bIns="0" rtlCol="0" anchor="t" anchorCtr="0">
            <a:spAutoFit/>
          </a:bodyPr>
          <a:lstStyle>
            <a:lvl1pPr>
              <a:defRPr sz="2800" baseline="0">
                <a:solidFill>
                  <a:schemeClr val="tx1"/>
                </a:solidFill>
              </a:defRPr>
            </a:lvl1pPr>
          </a:lstStyle>
          <a:p>
            <a:r>
              <a:rPr lang="en-AU" dirty="0"/>
              <a:t>Divider or transition Title </a:t>
            </a:r>
            <a:endParaRPr lang="en-US" dirty="0"/>
          </a:p>
        </p:txBody>
      </p:sp>
      <p:sp>
        <p:nvSpPr>
          <p:cNvPr id="3" name="Picture Placeholder 8">
            <a:extLst>
              <a:ext uri="{FF2B5EF4-FFF2-40B4-BE49-F238E27FC236}">
                <a16:creationId xmlns:a16="http://schemas.microsoft.com/office/drawing/2014/main" id="{85563634-DFBF-4F86-958B-92C4969E6038}"/>
              </a:ext>
            </a:extLst>
          </p:cNvPr>
          <p:cNvSpPr>
            <a:spLocks noGrp="1"/>
          </p:cNvSpPr>
          <p:nvPr>
            <p:ph type="pic" sz="quarter" idx="12" hasCustomPrompt="1"/>
          </p:nvPr>
        </p:nvSpPr>
        <p:spPr>
          <a:xfrm>
            <a:off x="5958942" y="2039594"/>
            <a:ext cx="2894776" cy="2741175"/>
          </a:xfrm>
          <a:prstGeom prst="rect">
            <a:avLst/>
          </a:prstGeom>
        </p:spPr>
        <p:txBody>
          <a:bodyPr anchor="ctr"/>
          <a:lstStyle>
            <a:lvl1pPr marL="0" indent="0" algn="ctr">
              <a:buFontTx/>
              <a:buNone/>
              <a:defRPr>
                <a:solidFill>
                  <a:schemeClr val="bg1"/>
                </a:solidFill>
              </a:defRPr>
            </a:lvl1pPr>
          </a:lstStyle>
          <a:p>
            <a:r>
              <a:rPr lang="en-US" dirty="0"/>
              <a:t>Click to </a:t>
            </a:r>
            <a:br>
              <a:rPr lang="en-US" dirty="0"/>
            </a:br>
            <a:r>
              <a:rPr lang="en-US" dirty="0"/>
              <a:t>insert icon</a:t>
            </a:r>
          </a:p>
        </p:txBody>
      </p:sp>
    </p:spTree>
    <p:extLst>
      <p:ext uri="{BB962C8B-B14F-4D97-AF65-F5344CB8AC3E}">
        <p14:creationId xmlns:p14="http://schemas.microsoft.com/office/powerpoint/2010/main" val="1373658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White Divider with Icon">
    <p:bg>
      <p:bgPr>
        <a:solidFill>
          <a:schemeClr val="bg1"/>
        </a:solidFill>
        <a:effectLst/>
      </p:bgPr>
    </p:bg>
    <p:spTree>
      <p:nvGrpSpPr>
        <p:cNvPr id="1" name=""/>
        <p:cNvGrpSpPr/>
        <p:nvPr/>
      </p:nvGrpSpPr>
      <p:grpSpPr>
        <a:xfrm>
          <a:off x="0" y="0"/>
          <a:ext cx="0" cy="0"/>
          <a:chOff x="0" y="0"/>
          <a:chExt cx="0" cy="0"/>
        </a:xfrm>
      </p:grpSpPr>
      <p:sp>
        <p:nvSpPr>
          <p:cNvPr id="16" name="Triangle 15">
            <a:extLst>
              <a:ext uri="{FF2B5EF4-FFF2-40B4-BE49-F238E27FC236}">
                <a16:creationId xmlns:a16="http://schemas.microsoft.com/office/drawing/2014/main" id="{950AB7E7-EF70-A7AE-F6B0-F71E60BBFA59}"/>
              </a:ext>
            </a:extLst>
          </p:cNvPr>
          <p:cNvSpPr/>
          <p:nvPr userDrawn="1"/>
        </p:nvSpPr>
        <p:spPr>
          <a:xfrm rot="16200000">
            <a:off x="3510254" y="-3510260"/>
            <a:ext cx="2104013" cy="9124521"/>
          </a:xfrm>
          <a:prstGeom prst="triangle">
            <a:avLst>
              <a:gd name="adj" fmla="val 10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Parallelogram 1">
            <a:extLst>
              <a:ext uri="{FF2B5EF4-FFF2-40B4-BE49-F238E27FC236}">
                <a16:creationId xmlns:a16="http://schemas.microsoft.com/office/drawing/2014/main" id="{EE0323B3-08D4-078F-67D5-BD48ED4E664B}"/>
              </a:ext>
            </a:extLst>
          </p:cNvPr>
          <p:cNvSpPr/>
          <p:nvPr userDrawn="1"/>
        </p:nvSpPr>
        <p:spPr>
          <a:xfrm>
            <a:off x="3526079" y="-1"/>
            <a:ext cx="5634672" cy="5155773"/>
          </a:xfrm>
          <a:custGeom>
            <a:avLst/>
            <a:gdLst>
              <a:gd name="connsiteX0" fmla="*/ 0 w 6661618"/>
              <a:gd name="connsiteY0" fmla="*/ 5143498 h 5143498"/>
              <a:gd name="connsiteX1" fmla="*/ 3802022 w 6661618"/>
              <a:gd name="connsiteY1" fmla="*/ 0 h 5143498"/>
              <a:gd name="connsiteX2" fmla="*/ 6661618 w 6661618"/>
              <a:gd name="connsiteY2" fmla="*/ 0 h 5143498"/>
              <a:gd name="connsiteX3" fmla="*/ 2859596 w 6661618"/>
              <a:gd name="connsiteY3" fmla="*/ 5143498 h 5143498"/>
              <a:gd name="connsiteX4" fmla="*/ 0 w 6661618"/>
              <a:gd name="connsiteY4" fmla="*/ 5143498 h 5143498"/>
              <a:gd name="connsiteX0" fmla="*/ 0 w 6664482"/>
              <a:gd name="connsiteY0" fmla="*/ 5143498 h 5155772"/>
              <a:gd name="connsiteX1" fmla="*/ 3802022 w 6664482"/>
              <a:gd name="connsiteY1" fmla="*/ 0 h 5155772"/>
              <a:gd name="connsiteX2" fmla="*/ 6661618 w 6664482"/>
              <a:gd name="connsiteY2" fmla="*/ 0 h 5155772"/>
              <a:gd name="connsiteX3" fmla="*/ 6664482 w 6664482"/>
              <a:gd name="connsiteY3" fmla="*/ 5155772 h 5155772"/>
              <a:gd name="connsiteX4" fmla="*/ 0 w 6664482"/>
              <a:gd name="connsiteY4" fmla="*/ 5143498 h 5155772"/>
              <a:gd name="connsiteX0" fmla="*/ 0 w 6664482"/>
              <a:gd name="connsiteY0" fmla="*/ 5143498 h 5155772"/>
              <a:gd name="connsiteX1" fmla="*/ 3802022 w 6664482"/>
              <a:gd name="connsiteY1" fmla="*/ 0 h 5155772"/>
              <a:gd name="connsiteX2" fmla="*/ 6661618 w 6664482"/>
              <a:gd name="connsiteY2" fmla="*/ 0 h 5155772"/>
              <a:gd name="connsiteX3" fmla="*/ 6664482 w 6664482"/>
              <a:gd name="connsiteY3" fmla="*/ 5155772 h 5155772"/>
              <a:gd name="connsiteX4" fmla="*/ 0 w 6664482"/>
              <a:gd name="connsiteY4" fmla="*/ 5143498 h 5155772"/>
              <a:gd name="connsiteX0" fmla="*/ 0 w 6664482"/>
              <a:gd name="connsiteY0" fmla="*/ 5143498 h 5155772"/>
              <a:gd name="connsiteX1" fmla="*/ 3802022 w 6664482"/>
              <a:gd name="connsiteY1" fmla="*/ 0 h 5155772"/>
              <a:gd name="connsiteX2" fmla="*/ 5534154 w 6664482"/>
              <a:gd name="connsiteY2" fmla="*/ 0 h 5155772"/>
              <a:gd name="connsiteX3" fmla="*/ 6664482 w 6664482"/>
              <a:gd name="connsiteY3" fmla="*/ 5155772 h 5155772"/>
              <a:gd name="connsiteX4" fmla="*/ 0 w 6664482"/>
              <a:gd name="connsiteY4" fmla="*/ 5143498 h 5155772"/>
              <a:gd name="connsiteX0" fmla="*/ 0 w 6664482"/>
              <a:gd name="connsiteY0" fmla="*/ 5143498 h 5155772"/>
              <a:gd name="connsiteX1" fmla="*/ 3802022 w 6664482"/>
              <a:gd name="connsiteY1" fmla="*/ 0 h 5155772"/>
              <a:gd name="connsiteX2" fmla="*/ 5631808 w 6664482"/>
              <a:gd name="connsiteY2" fmla="*/ 8877 h 5155772"/>
              <a:gd name="connsiteX3" fmla="*/ 6664482 w 6664482"/>
              <a:gd name="connsiteY3" fmla="*/ 5155772 h 5155772"/>
              <a:gd name="connsiteX4" fmla="*/ 0 w 6664482"/>
              <a:gd name="connsiteY4" fmla="*/ 5143498 h 5155772"/>
              <a:gd name="connsiteX0" fmla="*/ 0 w 5631809"/>
              <a:gd name="connsiteY0" fmla="*/ 5143498 h 5164650"/>
              <a:gd name="connsiteX1" fmla="*/ 3802022 w 5631809"/>
              <a:gd name="connsiteY1" fmla="*/ 0 h 5164650"/>
              <a:gd name="connsiteX2" fmla="*/ 5631808 w 5631809"/>
              <a:gd name="connsiteY2" fmla="*/ 8877 h 5164650"/>
              <a:gd name="connsiteX3" fmla="*/ 5164155 w 5631809"/>
              <a:gd name="connsiteY3" fmla="*/ 5164650 h 5164650"/>
              <a:gd name="connsiteX4" fmla="*/ 0 w 5631809"/>
              <a:gd name="connsiteY4" fmla="*/ 5143498 h 5164650"/>
              <a:gd name="connsiteX0" fmla="*/ 0 w 5634672"/>
              <a:gd name="connsiteY0" fmla="*/ 5143498 h 5155773"/>
              <a:gd name="connsiteX1" fmla="*/ 3802022 w 5634672"/>
              <a:gd name="connsiteY1" fmla="*/ 0 h 5155773"/>
              <a:gd name="connsiteX2" fmla="*/ 5631808 w 5634672"/>
              <a:gd name="connsiteY2" fmla="*/ 8877 h 5155773"/>
              <a:gd name="connsiteX3" fmla="*/ 5634672 w 5634672"/>
              <a:gd name="connsiteY3" fmla="*/ 5155773 h 5155773"/>
              <a:gd name="connsiteX4" fmla="*/ 0 w 5634672"/>
              <a:gd name="connsiteY4" fmla="*/ 5143498 h 515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4672" h="5155773">
                <a:moveTo>
                  <a:pt x="0" y="5143498"/>
                </a:moveTo>
                <a:lnTo>
                  <a:pt x="3802022" y="0"/>
                </a:lnTo>
                <a:lnTo>
                  <a:pt x="5631808" y="8877"/>
                </a:lnTo>
                <a:cubicBezTo>
                  <a:pt x="5632763" y="1727468"/>
                  <a:pt x="5633240" y="2577887"/>
                  <a:pt x="5634672" y="5155773"/>
                </a:cubicBezTo>
                <a:lnTo>
                  <a:pt x="0" y="514349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Placeholder 1">
            <a:extLst>
              <a:ext uri="{FF2B5EF4-FFF2-40B4-BE49-F238E27FC236}">
                <a16:creationId xmlns:a16="http://schemas.microsoft.com/office/drawing/2014/main" id="{F606AFB7-9B15-2C3D-BAE9-0602B69D3631}"/>
              </a:ext>
            </a:extLst>
          </p:cNvPr>
          <p:cNvSpPr>
            <a:spLocks noGrp="1"/>
          </p:cNvSpPr>
          <p:nvPr>
            <p:ph type="title" hasCustomPrompt="1"/>
          </p:nvPr>
        </p:nvSpPr>
        <p:spPr>
          <a:xfrm>
            <a:off x="483553" y="1562492"/>
            <a:ext cx="4922948" cy="861774"/>
          </a:xfrm>
          <a:prstGeom prst="rect">
            <a:avLst/>
          </a:prstGeom>
        </p:spPr>
        <p:txBody>
          <a:bodyPr vert="horz" wrap="square" lIns="0" tIns="0" rIns="0" bIns="0" rtlCol="0" anchor="t" anchorCtr="0">
            <a:spAutoFit/>
          </a:bodyPr>
          <a:lstStyle>
            <a:lvl1pPr>
              <a:defRPr sz="2800" baseline="0">
                <a:solidFill>
                  <a:schemeClr val="tx1"/>
                </a:solidFill>
              </a:defRPr>
            </a:lvl1pPr>
          </a:lstStyle>
          <a:p>
            <a:r>
              <a:rPr lang="en-AU" dirty="0"/>
              <a:t>Divider or transition Title (max. 2 lines)</a:t>
            </a:r>
            <a:endParaRPr lang="en-US" dirty="0"/>
          </a:p>
        </p:txBody>
      </p:sp>
      <p:sp>
        <p:nvSpPr>
          <p:cNvPr id="19" name="Picture Placeholder 8">
            <a:extLst>
              <a:ext uri="{FF2B5EF4-FFF2-40B4-BE49-F238E27FC236}">
                <a16:creationId xmlns:a16="http://schemas.microsoft.com/office/drawing/2014/main" id="{72C4FBCE-A02F-DA27-8F43-AD74F2AB9EB3}"/>
              </a:ext>
            </a:extLst>
          </p:cNvPr>
          <p:cNvSpPr>
            <a:spLocks noGrp="1"/>
          </p:cNvSpPr>
          <p:nvPr>
            <p:ph type="pic" sz="quarter" idx="12" hasCustomPrompt="1"/>
          </p:nvPr>
        </p:nvSpPr>
        <p:spPr>
          <a:xfrm>
            <a:off x="5958942" y="2039594"/>
            <a:ext cx="2894776" cy="2741175"/>
          </a:xfrm>
          <a:prstGeom prst="rect">
            <a:avLst/>
          </a:prstGeom>
        </p:spPr>
        <p:txBody>
          <a:bodyPr anchor="ctr"/>
          <a:lstStyle>
            <a:lvl1pPr marL="0" indent="0" algn="ctr">
              <a:buFontTx/>
              <a:buNone/>
              <a:defRPr>
                <a:solidFill>
                  <a:schemeClr val="bg1"/>
                </a:solidFill>
              </a:defRPr>
            </a:lvl1pPr>
          </a:lstStyle>
          <a:p>
            <a:r>
              <a:rPr lang="en-US" dirty="0"/>
              <a:t>Click to </a:t>
            </a:r>
            <a:br>
              <a:rPr lang="en-US" dirty="0"/>
            </a:br>
            <a:r>
              <a:rPr lang="en-US" dirty="0"/>
              <a:t>insert icon</a:t>
            </a:r>
          </a:p>
        </p:txBody>
      </p:sp>
      <p:sp>
        <p:nvSpPr>
          <p:cNvPr id="2" name="Text Placeholder 6">
            <a:extLst>
              <a:ext uri="{FF2B5EF4-FFF2-40B4-BE49-F238E27FC236}">
                <a16:creationId xmlns:a16="http://schemas.microsoft.com/office/drawing/2014/main" id="{30D57A71-F739-47AD-03AF-473B286A9CA1}"/>
              </a:ext>
            </a:extLst>
          </p:cNvPr>
          <p:cNvSpPr>
            <a:spLocks noGrp="1"/>
          </p:cNvSpPr>
          <p:nvPr>
            <p:ph type="body" sz="quarter" idx="10" hasCustomPrompt="1"/>
          </p:nvPr>
        </p:nvSpPr>
        <p:spPr>
          <a:xfrm>
            <a:off x="483554" y="2589909"/>
            <a:ext cx="3835686" cy="621641"/>
          </a:xfrm>
          <a:prstGeom prst="rect">
            <a:avLst/>
          </a:prstGeom>
        </p:spPr>
        <p:txBody>
          <a:bodyPr lIns="0" tIns="0" rIns="0" bIns="0"/>
          <a:lstStyle>
            <a:lvl1pPr marL="0" indent="0">
              <a:buNone/>
              <a:defRPr sz="1600">
                <a:solidFill>
                  <a:schemeClr val="tx1"/>
                </a:solidFill>
              </a:defRPr>
            </a:lvl1pPr>
          </a:lstStyle>
          <a:p>
            <a:pPr lvl="0"/>
            <a:r>
              <a:rPr lang="en-US" dirty="0"/>
              <a:t>Insert subtitle, module name or small description if needed</a:t>
            </a:r>
          </a:p>
        </p:txBody>
      </p:sp>
    </p:spTree>
    <p:extLst>
      <p:ext uri="{BB962C8B-B14F-4D97-AF65-F5344CB8AC3E}">
        <p14:creationId xmlns:p14="http://schemas.microsoft.com/office/powerpoint/2010/main" val="39326550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 Photo + Quote Lef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D6D30E4-3039-4443-AA84-C1255C4BA55F}"/>
              </a:ext>
            </a:extLst>
          </p:cNvPr>
          <p:cNvSpPr>
            <a:spLocks noGrp="1"/>
          </p:cNvSpPr>
          <p:nvPr>
            <p:ph type="body" idx="14" hasCustomPrompt="1"/>
          </p:nvPr>
        </p:nvSpPr>
        <p:spPr>
          <a:xfrm>
            <a:off x="1" y="2562366"/>
            <a:ext cx="4048216" cy="2025509"/>
          </a:xfrm>
          <a:prstGeom prst="rect">
            <a:avLst/>
          </a:prstGeom>
          <a:solidFill>
            <a:schemeClr val="tx1"/>
          </a:solidFill>
        </p:spPr>
        <p:txBody>
          <a:bodyPr wrap="square" lIns="468000" tIns="180000" rIns="180000" bIns="180000">
            <a:normAutofit/>
          </a:bodyPr>
          <a:lstStyle>
            <a:lvl1pPr marL="0" indent="0">
              <a:buNone/>
              <a:defRPr sz="3600">
                <a:solidFill>
                  <a:schemeClr val="bg1"/>
                </a:solidFill>
              </a:defRPr>
            </a:lvl1pPr>
          </a:lstStyle>
          <a:p>
            <a:r>
              <a:rPr lang="en-US" dirty="0"/>
              <a:t>Introduction, purpose or short description</a:t>
            </a:r>
            <a:endParaRPr lang="fr-CH" dirty="0"/>
          </a:p>
        </p:txBody>
      </p:sp>
      <p:sp>
        <p:nvSpPr>
          <p:cNvPr id="4" name="Picture Placeholder 3">
            <a:extLst>
              <a:ext uri="{FF2B5EF4-FFF2-40B4-BE49-F238E27FC236}">
                <a16:creationId xmlns:a16="http://schemas.microsoft.com/office/drawing/2014/main" id="{1F185F39-CF05-90E7-91DD-0D029B204D78}"/>
              </a:ext>
            </a:extLst>
          </p:cNvPr>
          <p:cNvSpPr>
            <a:spLocks noGrp="1"/>
          </p:cNvSpPr>
          <p:nvPr>
            <p:ph type="pic" sz="quarter" idx="15" hasCustomPrompt="1"/>
          </p:nvPr>
        </p:nvSpPr>
        <p:spPr>
          <a:xfrm>
            <a:off x="-1" y="0"/>
            <a:ext cx="9144000" cy="5005155"/>
          </a:xfrm>
          <a:custGeom>
            <a:avLst/>
            <a:gdLst>
              <a:gd name="connsiteX0" fmla="*/ 0 w 9144000"/>
              <a:gd name="connsiteY0" fmla="*/ 0 h 5005155"/>
              <a:gd name="connsiteX1" fmla="*/ 9144000 w 9144000"/>
              <a:gd name="connsiteY1" fmla="*/ 0 h 5005155"/>
              <a:gd name="connsiteX2" fmla="*/ 9144000 w 9144000"/>
              <a:gd name="connsiteY2" fmla="*/ 2571750 h 5005155"/>
              <a:gd name="connsiteX3" fmla="*/ 9143999 w 9144000"/>
              <a:gd name="connsiteY3" fmla="*/ 2571750 h 5005155"/>
              <a:gd name="connsiteX4" fmla="*/ 9143999 w 9144000"/>
              <a:gd name="connsiteY4" fmla="*/ 4587874 h 5005155"/>
              <a:gd name="connsiteX5" fmla="*/ 9144000 w 9144000"/>
              <a:gd name="connsiteY5" fmla="*/ 4587874 h 5005155"/>
              <a:gd name="connsiteX6" fmla="*/ 9144000 w 9144000"/>
              <a:gd name="connsiteY6" fmla="*/ 4713119 h 5005155"/>
              <a:gd name="connsiteX7" fmla="*/ 9144000 w 9144000"/>
              <a:gd name="connsiteY7" fmla="*/ 4989829 h 5005155"/>
              <a:gd name="connsiteX8" fmla="*/ 9144000 w 9144000"/>
              <a:gd name="connsiteY8" fmla="*/ 5005155 h 5005155"/>
              <a:gd name="connsiteX9" fmla="*/ 0 w 9144000"/>
              <a:gd name="connsiteY9" fmla="*/ 5005155 h 5005155"/>
              <a:gd name="connsiteX10" fmla="*/ 0 w 9144000"/>
              <a:gd name="connsiteY10" fmla="*/ 4989829 h 5005155"/>
              <a:gd name="connsiteX11" fmla="*/ 0 w 9144000"/>
              <a:gd name="connsiteY11" fmla="*/ 4713119 h 5005155"/>
              <a:gd name="connsiteX12" fmla="*/ 0 w 9144000"/>
              <a:gd name="connsiteY12" fmla="*/ 4587874 h 5005155"/>
              <a:gd name="connsiteX13" fmla="*/ 4048216 w 9144000"/>
              <a:gd name="connsiteY13" fmla="*/ 4587874 h 5005155"/>
              <a:gd name="connsiteX14" fmla="*/ 4048216 w 9144000"/>
              <a:gd name="connsiteY14" fmla="*/ 2571750 h 5005155"/>
              <a:gd name="connsiteX15" fmla="*/ 0 w 9144000"/>
              <a:gd name="connsiteY15" fmla="*/ 2571750 h 500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5005155">
                <a:moveTo>
                  <a:pt x="0" y="0"/>
                </a:moveTo>
                <a:lnTo>
                  <a:pt x="9144000" y="0"/>
                </a:lnTo>
                <a:lnTo>
                  <a:pt x="9144000" y="2571750"/>
                </a:lnTo>
                <a:lnTo>
                  <a:pt x="9143999" y="2571750"/>
                </a:lnTo>
                <a:lnTo>
                  <a:pt x="9143999" y="4587874"/>
                </a:lnTo>
                <a:lnTo>
                  <a:pt x="9144000" y="4587874"/>
                </a:lnTo>
                <a:lnTo>
                  <a:pt x="9144000" y="4713119"/>
                </a:lnTo>
                <a:lnTo>
                  <a:pt x="9144000" y="4989829"/>
                </a:lnTo>
                <a:lnTo>
                  <a:pt x="9144000" y="5005155"/>
                </a:lnTo>
                <a:lnTo>
                  <a:pt x="0" y="5005155"/>
                </a:lnTo>
                <a:lnTo>
                  <a:pt x="0" y="4989829"/>
                </a:lnTo>
                <a:lnTo>
                  <a:pt x="0" y="4713119"/>
                </a:lnTo>
                <a:lnTo>
                  <a:pt x="0" y="4587874"/>
                </a:lnTo>
                <a:lnTo>
                  <a:pt x="4048216" y="4587874"/>
                </a:lnTo>
                <a:lnTo>
                  <a:pt x="4048216" y="2571750"/>
                </a:lnTo>
                <a:lnTo>
                  <a:pt x="0" y="2571750"/>
                </a:lnTo>
                <a:close/>
              </a:path>
            </a:pathLst>
          </a:custGeom>
        </p:spPr>
        <p:txBody>
          <a:bodyPr wrap="square" anchor="ctr" anchorCtr="0">
            <a:noAutofit/>
          </a:bodyPr>
          <a:lstStyle>
            <a:lvl1pPr marL="0" indent="0" algn="r">
              <a:buNone/>
              <a:defRPr/>
            </a:lvl1pPr>
          </a:lstStyle>
          <a:p>
            <a:r>
              <a:rPr lang="en-US" dirty="0"/>
              <a:t>Click to insert photo</a:t>
            </a:r>
          </a:p>
        </p:txBody>
      </p:sp>
    </p:spTree>
    <p:extLst>
      <p:ext uri="{BB962C8B-B14F-4D97-AF65-F5344CB8AC3E}">
        <p14:creationId xmlns:p14="http://schemas.microsoft.com/office/powerpoint/2010/main" val="1694142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ing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C497DC3-B33A-C607-5AAA-4D06B1B9F1F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51321" y="289976"/>
            <a:ext cx="4424367" cy="4424367"/>
          </a:xfrm>
          <a:prstGeom prst="rect">
            <a:avLst/>
          </a:prstGeom>
        </p:spPr>
      </p:pic>
      <p:sp>
        <p:nvSpPr>
          <p:cNvPr id="9" name="Text Placeholder 2">
            <a:extLst>
              <a:ext uri="{FF2B5EF4-FFF2-40B4-BE49-F238E27FC236}">
                <a16:creationId xmlns:a16="http://schemas.microsoft.com/office/drawing/2014/main" id="{924AB21B-6420-1FDC-9679-C910D2FAFCDA}"/>
              </a:ext>
            </a:extLst>
          </p:cNvPr>
          <p:cNvSpPr>
            <a:spLocks noGrp="1"/>
          </p:cNvSpPr>
          <p:nvPr>
            <p:ph type="body" idx="1" hasCustomPrompt="1"/>
          </p:nvPr>
        </p:nvSpPr>
        <p:spPr>
          <a:xfrm>
            <a:off x="1023205" y="2248929"/>
            <a:ext cx="3650395" cy="1177436"/>
          </a:xfrm>
          <a:prstGeom prst="rect">
            <a:avLst/>
          </a:prstGeom>
        </p:spPr>
        <p:txBody>
          <a:bodyPr lIns="0" tIns="0" rIns="0" bIns="0"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add text</a:t>
            </a:r>
          </a:p>
        </p:txBody>
      </p:sp>
      <p:sp>
        <p:nvSpPr>
          <p:cNvPr id="10" name="Rectangle 9">
            <a:extLst>
              <a:ext uri="{FF2B5EF4-FFF2-40B4-BE49-F238E27FC236}">
                <a16:creationId xmlns:a16="http://schemas.microsoft.com/office/drawing/2014/main" id="{4AC928D9-BF2B-D34E-5B14-08B50413106A}"/>
              </a:ext>
            </a:extLst>
          </p:cNvPr>
          <p:cNvSpPr/>
          <p:nvPr userDrawn="1"/>
        </p:nvSpPr>
        <p:spPr>
          <a:xfrm>
            <a:off x="0" y="4886960"/>
            <a:ext cx="9144000" cy="25654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589BC91A-F019-2E81-6656-D0F1BC2130D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05136" y="411163"/>
            <a:ext cx="1379162" cy="624747"/>
          </a:xfrm>
          <a:prstGeom prst="rect">
            <a:avLst/>
          </a:prstGeom>
        </p:spPr>
      </p:pic>
      <p:sp>
        <p:nvSpPr>
          <p:cNvPr id="12" name="Text Placeholder 2">
            <a:extLst>
              <a:ext uri="{FF2B5EF4-FFF2-40B4-BE49-F238E27FC236}">
                <a16:creationId xmlns:a16="http://schemas.microsoft.com/office/drawing/2014/main" id="{7430DA7C-EB74-8115-3058-5108269A3403}"/>
              </a:ext>
            </a:extLst>
          </p:cNvPr>
          <p:cNvSpPr>
            <a:spLocks noGrp="1"/>
          </p:cNvSpPr>
          <p:nvPr>
            <p:ph type="body" idx="10" hasCustomPrompt="1"/>
          </p:nvPr>
        </p:nvSpPr>
        <p:spPr>
          <a:xfrm>
            <a:off x="1023205" y="4324595"/>
            <a:ext cx="3650395" cy="263280"/>
          </a:xfrm>
          <a:prstGeom prst="rect">
            <a:avLst/>
          </a:prstGeom>
        </p:spPr>
        <p:txBody>
          <a:bodyPr lIns="0" tIns="0" rIns="0" bIns="0"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Copyright</a:t>
            </a:r>
          </a:p>
        </p:txBody>
      </p:sp>
      <p:grpSp>
        <p:nvGrpSpPr>
          <p:cNvPr id="35" name="Group 34">
            <a:extLst>
              <a:ext uri="{FF2B5EF4-FFF2-40B4-BE49-F238E27FC236}">
                <a16:creationId xmlns:a16="http://schemas.microsoft.com/office/drawing/2014/main" id="{9062F3A3-7D0C-09F0-5516-69637EBE71E3}"/>
              </a:ext>
            </a:extLst>
          </p:cNvPr>
          <p:cNvGrpSpPr/>
          <p:nvPr userDrawn="1"/>
        </p:nvGrpSpPr>
        <p:grpSpPr>
          <a:xfrm>
            <a:off x="1015389" y="3648354"/>
            <a:ext cx="1793973" cy="303495"/>
            <a:chOff x="495336" y="3326678"/>
            <a:chExt cx="1793973" cy="303495"/>
          </a:xfrm>
        </p:grpSpPr>
        <p:pic>
          <p:nvPicPr>
            <p:cNvPr id="25" name="Graphic 24">
              <a:extLst>
                <a:ext uri="{FF2B5EF4-FFF2-40B4-BE49-F238E27FC236}">
                  <a16:creationId xmlns:a16="http://schemas.microsoft.com/office/drawing/2014/main" id="{E901C2D4-14ED-EB06-9A64-F770226F0F3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88988" y="3326678"/>
              <a:ext cx="303495" cy="303495"/>
            </a:xfrm>
            <a:prstGeom prst="rect">
              <a:avLst/>
            </a:prstGeom>
          </p:spPr>
        </p:pic>
        <p:pic>
          <p:nvPicPr>
            <p:cNvPr id="29" name="Graphic 28">
              <a:extLst>
                <a:ext uri="{FF2B5EF4-FFF2-40B4-BE49-F238E27FC236}">
                  <a16:creationId xmlns:a16="http://schemas.microsoft.com/office/drawing/2014/main" id="{3FB9E0F1-ACB8-2B71-B090-CF9A29ACB856}"/>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5336" y="3326678"/>
              <a:ext cx="303495" cy="303495"/>
            </a:xfrm>
            <a:prstGeom prst="rect">
              <a:avLst/>
            </a:prstGeom>
          </p:spPr>
        </p:pic>
        <p:pic>
          <p:nvPicPr>
            <p:cNvPr id="31" name="Graphic 30">
              <a:extLst>
                <a:ext uri="{FF2B5EF4-FFF2-40B4-BE49-F238E27FC236}">
                  <a16:creationId xmlns:a16="http://schemas.microsoft.com/office/drawing/2014/main" id="{BE8E9803-6555-17D5-6C57-F29B4C9BEC76}"/>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2162" y="3326678"/>
              <a:ext cx="303495" cy="303495"/>
            </a:xfrm>
            <a:prstGeom prst="rect">
              <a:avLst/>
            </a:prstGeom>
          </p:spPr>
        </p:pic>
        <p:pic>
          <p:nvPicPr>
            <p:cNvPr id="33" name="Graphic 32">
              <a:extLst>
                <a:ext uri="{FF2B5EF4-FFF2-40B4-BE49-F238E27FC236}">
                  <a16:creationId xmlns:a16="http://schemas.microsoft.com/office/drawing/2014/main" id="{7E5587BA-8A71-7A79-08A8-816C4E3997DC}"/>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985814" y="3326678"/>
              <a:ext cx="303495" cy="303495"/>
            </a:xfrm>
            <a:prstGeom prst="rect">
              <a:avLst/>
            </a:prstGeom>
          </p:spPr>
        </p:pic>
      </p:grpSp>
    </p:spTree>
    <p:extLst>
      <p:ext uri="{BB962C8B-B14F-4D97-AF65-F5344CB8AC3E}">
        <p14:creationId xmlns:p14="http://schemas.microsoft.com/office/powerpoint/2010/main" val="8473329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63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with photo">
    <p:spTree>
      <p:nvGrpSpPr>
        <p:cNvPr id="1" name=""/>
        <p:cNvGrpSpPr/>
        <p:nvPr/>
      </p:nvGrpSpPr>
      <p:grpSpPr>
        <a:xfrm>
          <a:off x="0" y="0"/>
          <a:ext cx="0" cy="0"/>
          <a:chOff x="0" y="0"/>
          <a:chExt cx="0" cy="0"/>
        </a:xfrm>
      </p:grpSpPr>
      <p:sp>
        <p:nvSpPr>
          <p:cNvPr id="60" name="Title Placeholder 1">
            <a:extLst>
              <a:ext uri="{FF2B5EF4-FFF2-40B4-BE49-F238E27FC236}">
                <a16:creationId xmlns:a16="http://schemas.microsoft.com/office/drawing/2014/main" id="{D7005251-C4FF-202D-76AC-2CBCBBDC1847}"/>
              </a:ext>
            </a:extLst>
          </p:cNvPr>
          <p:cNvSpPr>
            <a:spLocks noGrp="1"/>
          </p:cNvSpPr>
          <p:nvPr>
            <p:ph type="title" hasCustomPrompt="1"/>
          </p:nvPr>
        </p:nvSpPr>
        <p:spPr>
          <a:xfrm>
            <a:off x="468311" y="756144"/>
            <a:ext cx="8207375" cy="601747"/>
          </a:xfrm>
          <a:prstGeom prst="rect">
            <a:avLst/>
          </a:prstGeom>
        </p:spPr>
        <p:txBody>
          <a:bodyPr vert="horz" wrap="square" lIns="0" tIns="0" rIns="0" bIns="0" rtlCol="0" anchor="b">
            <a:normAutofit/>
          </a:bodyPr>
          <a:lstStyle>
            <a:lvl1pPr algn="l">
              <a:defRPr sz="2400" b="1" i="0" cap="all" spc="0" baseline="0">
                <a:solidFill>
                  <a:schemeClr val="tx2"/>
                </a:solidFill>
                <a:latin typeface="+mj-lt"/>
                <a:ea typeface="Roboto Light" panose="02000000000000000000" pitchFamily="2" charset="0"/>
              </a:defRPr>
            </a:lvl1pPr>
          </a:lstStyle>
          <a:p>
            <a:r>
              <a:rPr lang="en-GB" noProof="0"/>
              <a:t>Click to edit master title style</a:t>
            </a:r>
          </a:p>
        </p:txBody>
      </p:sp>
      <p:sp>
        <p:nvSpPr>
          <p:cNvPr id="61" name="Text Placeholder 6">
            <a:extLst>
              <a:ext uri="{FF2B5EF4-FFF2-40B4-BE49-F238E27FC236}">
                <a16:creationId xmlns:a16="http://schemas.microsoft.com/office/drawing/2014/main" id="{78C81C9F-E5F1-47FC-A824-4589417BF44C}"/>
              </a:ext>
            </a:extLst>
          </p:cNvPr>
          <p:cNvSpPr>
            <a:spLocks noGrp="1"/>
          </p:cNvSpPr>
          <p:nvPr>
            <p:ph type="body" sz="quarter" idx="10" hasCustomPrompt="1"/>
          </p:nvPr>
        </p:nvSpPr>
        <p:spPr>
          <a:xfrm>
            <a:off x="468313" y="1451795"/>
            <a:ext cx="4625592" cy="477430"/>
          </a:xfrm>
          <a:prstGeom prst="rect">
            <a:avLst/>
          </a:prstGeom>
        </p:spPr>
        <p:txBody>
          <a:bodyPr lIns="0" tIns="0" rIns="0" bIns="0"/>
          <a:lstStyle>
            <a:lvl1pPr marL="0" indent="0" algn="l">
              <a:buNone/>
              <a:defRPr sz="1800" b="0" i="0">
                <a:solidFill>
                  <a:schemeClr val="accent5"/>
                </a:solidFill>
                <a:latin typeface="+mj-lt"/>
                <a:ea typeface="Roboto" panose="02000000000000000000" pitchFamily="2" charset="0"/>
              </a:defRPr>
            </a:lvl1pPr>
          </a:lstStyle>
          <a:p>
            <a:pPr lvl="0"/>
            <a:r>
              <a:rPr lang="en-GB" noProof="0"/>
              <a:t>Insert speaker’s name</a:t>
            </a:r>
          </a:p>
          <a:p>
            <a:pPr lvl="0"/>
            <a:r>
              <a:rPr lang="en-GB" noProof="0"/>
              <a:t>Title description</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08452DC6-90F8-0132-DB44-04199F755A6B}"/>
              </a:ext>
            </a:extLst>
          </p:cNvPr>
          <p:cNvPicPr>
            <a:picLocks noChangeAspect="1"/>
          </p:cNvPicPr>
          <p:nvPr userDrawn="1"/>
        </p:nvPicPr>
        <p:blipFill>
          <a:blip r:embed="rId2"/>
          <a:stretch>
            <a:fillRect/>
          </a:stretch>
        </p:blipFill>
        <p:spPr>
          <a:xfrm>
            <a:off x="468311" y="4387356"/>
            <a:ext cx="1321576" cy="37591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8EE84A27-BB07-B34A-F8CE-18A6B5D497E4}"/>
              </a:ext>
            </a:extLst>
          </p:cNvPr>
          <p:cNvPicPr>
            <a:picLocks noChangeAspect="1"/>
          </p:cNvPicPr>
          <p:nvPr userDrawn="1"/>
        </p:nvPicPr>
        <p:blipFill>
          <a:blip r:embed="rId3"/>
          <a:stretch>
            <a:fillRect/>
          </a:stretch>
        </p:blipFill>
        <p:spPr>
          <a:xfrm>
            <a:off x="7125475" y="4371975"/>
            <a:ext cx="1550211" cy="494748"/>
          </a:xfrm>
          <a:prstGeom prst="rect">
            <a:avLst/>
          </a:prstGeom>
        </p:spPr>
      </p:pic>
      <p:pic>
        <p:nvPicPr>
          <p:cNvPr id="10" name="Picture 9" descr="A black red and yellow flag&#10;&#10;Description automatically generated">
            <a:extLst>
              <a:ext uri="{FF2B5EF4-FFF2-40B4-BE49-F238E27FC236}">
                <a16:creationId xmlns:a16="http://schemas.microsoft.com/office/drawing/2014/main" id="{9D6361C5-0814-1C9C-7996-3F9B90867568}"/>
              </a:ext>
            </a:extLst>
          </p:cNvPr>
          <p:cNvPicPr>
            <a:picLocks noChangeAspect="1"/>
          </p:cNvPicPr>
          <p:nvPr userDrawn="1"/>
        </p:nvPicPr>
        <p:blipFill>
          <a:blip r:embed="rId4"/>
          <a:stretch>
            <a:fillRect/>
          </a:stretch>
        </p:blipFill>
        <p:spPr>
          <a:xfrm>
            <a:off x="5574302" y="4132485"/>
            <a:ext cx="1302374" cy="947637"/>
          </a:xfrm>
          <a:prstGeom prst="rect">
            <a:avLst/>
          </a:prstGeom>
        </p:spPr>
      </p:pic>
    </p:spTree>
    <p:extLst>
      <p:ext uri="{BB962C8B-B14F-4D97-AF65-F5344CB8AC3E}">
        <p14:creationId xmlns:p14="http://schemas.microsoft.com/office/powerpoint/2010/main" val="41348730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71">
          <p15:clr>
            <a:srgbClr val="FBAE40"/>
          </p15:clr>
        </p15:guide>
        <p15:guide id="4" pos="30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ver with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BC7290-0615-ED29-2C65-4E1369E067E8}"/>
              </a:ext>
            </a:extLst>
          </p:cNvPr>
          <p:cNvSpPr/>
          <p:nvPr userDrawn="1"/>
        </p:nvSpPr>
        <p:spPr>
          <a:xfrm>
            <a:off x="0" y="0"/>
            <a:ext cx="9144000" cy="406295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itle Placeholder 1">
            <a:extLst>
              <a:ext uri="{FF2B5EF4-FFF2-40B4-BE49-F238E27FC236}">
                <a16:creationId xmlns:a16="http://schemas.microsoft.com/office/drawing/2014/main" id="{D7005251-C4FF-202D-76AC-2CBCBBDC1847}"/>
              </a:ext>
            </a:extLst>
          </p:cNvPr>
          <p:cNvSpPr>
            <a:spLocks noGrp="1"/>
          </p:cNvSpPr>
          <p:nvPr>
            <p:ph type="title" hasCustomPrompt="1"/>
          </p:nvPr>
        </p:nvSpPr>
        <p:spPr>
          <a:xfrm>
            <a:off x="468311" y="756144"/>
            <a:ext cx="8207375" cy="601747"/>
          </a:xfrm>
          <a:prstGeom prst="rect">
            <a:avLst/>
          </a:prstGeom>
        </p:spPr>
        <p:txBody>
          <a:bodyPr vert="horz" wrap="square" lIns="0" tIns="0" rIns="0" bIns="0" rtlCol="0" anchor="b">
            <a:normAutofit/>
          </a:bodyPr>
          <a:lstStyle>
            <a:lvl1pPr algn="l">
              <a:defRPr sz="2400" b="1" i="0" cap="all" spc="0" baseline="0">
                <a:solidFill>
                  <a:schemeClr val="bg1"/>
                </a:solidFill>
                <a:latin typeface="+mj-lt"/>
                <a:ea typeface="Roboto Light" panose="02000000000000000000" pitchFamily="2" charset="0"/>
              </a:defRPr>
            </a:lvl1pPr>
          </a:lstStyle>
          <a:p>
            <a:r>
              <a:rPr lang="en-GB" noProof="0"/>
              <a:t>Click to edit master title style</a:t>
            </a:r>
          </a:p>
        </p:txBody>
      </p:sp>
      <p:sp>
        <p:nvSpPr>
          <p:cNvPr id="61" name="Text Placeholder 6">
            <a:extLst>
              <a:ext uri="{FF2B5EF4-FFF2-40B4-BE49-F238E27FC236}">
                <a16:creationId xmlns:a16="http://schemas.microsoft.com/office/drawing/2014/main" id="{78C81C9F-E5F1-47FC-A824-4589417BF44C}"/>
              </a:ext>
            </a:extLst>
          </p:cNvPr>
          <p:cNvSpPr>
            <a:spLocks noGrp="1"/>
          </p:cNvSpPr>
          <p:nvPr>
            <p:ph type="body" sz="quarter" idx="10" hasCustomPrompt="1"/>
          </p:nvPr>
        </p:nvSpPr>
        <p:spPr>
          <a:xfrm>
            <a:off x="468313" y="1451795"/>
            <a:ext cx="4625592" cy="477430"/>
          </a:xfrm>
          <a:prstGeom prst="rect">
            <a:avLst/>
          </a:prstGeom>
        </p:spPr>
        <p:txBody>
          <a:bodyPr lIns="0" tIns="0" rIns="0" bIns="0"/>
          <a:lstStyle>
            <a:lvl1pPr marL="0" indent="0" algn="l">
              <a:buNone/>
              <a:defRPr sz="1800" b="0" i="0">
                <a:solidFill>
                  <a:schemeClr val="bg1"/>
                </a:solidFill>
                <a:latin typeface="+mj-lt"/>
                <a:ea typeface="Roboto" panose="02000000000000000000" pitchFamily="2" charset="0"/>
              </a:defRPr>
            </a:lvl1pPr>
          </a:lstStyle>
          <a:p>
            <a:pPr lvl="0"/>
            <a:r>
              <a:rPr lang="en-GB" noProof="0"/>
              <a:t>Insert speaker’s name</a:t>
            </a:r>
          </a:p>
          <a:p>
            <a:pPr lvl="0"/>
            <a:r>
              <a:rPr lang="en-GB" noProof="0"/>
              <a:t>Title description</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08452DC6-90F8-0132-DB44-04199F755A6B}"/>
              </a:ext>
            </a:extLst>
          </p:cNvPr>
          <p:cNvPicPr>
            <a:picLocks noChangeAspect="1"/>
          </p:cNvPicPr>
          <p:nvPr userDrawn="1"/>
        </p:nvPicPr>
        <p:blipFill>
          <a:blip r:embed="rId2"/>
          <a:stretch>
            <a:fillRect/>
          </a:stretch>
        </p:blipFill>
        <p:spPr>
          <a:xfrm>
            <a:off x="468311" y="4387356"/>
            <a:ext cx="1321576" cy="37591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8EE84A27-BB07-B34A-F8CE-18A6B5D497E4}"/>
              </a:ext>
            </a:extLst>
          </p:cNvPr>
          <p:cNvPicPr>
            <a:picLocks noChangeAspect="1"/>
          </p:cNvPicPr>
          <p:nvPr userDrawn="1"/>
        </p:nvPicPr>
        <p:blipFill>
          <a:blip r:embed="rId3"/>
          <a:stretch>
            <a:fillRect/>
          </a:stretch>
        </p:blipFill>
        <p:spPr>
          <a:xfrm>
            <a:off x="7125475" y="4371975"/>
            <a:ext cx="1550211" cy="494748"/>
          </a:xfrm>
          <a:prstGeom prst="rect">
            <a:avLst/>
          </a:prstGeom>
        </p:spPr>
      </p:pic>
      <p:pic>
        <p:nvPicPr>
          <p:cNvPr id="10" name="Picture 9" descr="A black red and yellow flag&#10;&#10;Description automatically generated">
            <a:extLst>
              <a:ext uri="{FF2B5EF4-FFF2-40B4-BE49-F238E27FC236}">
                <a16:creationId xmlns:a16="http://schemas.microsoft.com/office/drawing/2014/main" id="{9D6361C5-0814-1C9C-7996-3F9B90867568}"/>
              </a:ext>
            </a:extLst>
          </p:cNvPr>
          <p:cNvPicPr>
            <a:picLocks noChangeAspect="1"/>
          </p:cNvPicPr>
          <p:nvPr userDrawn="1"/>
        </p:nvPicPr>
        <p:blipFill>
          <a:blip r:embed="rId4"/>
          <a:stretch>
            <a:fillRect/>
          </a:stretch>
        </p:blipFill>
        <p:spPr>
          <a:xfrm>
            <a:off x="5574302" y="4132485"/>
            <a:ext cx="1302374" cy="947637"/>
          </a:xfrm>
          <a:prstGeom prst="rect">
            <a:avLst/>
          </a:prstGeom>
        </p:spPr>
      </p:pic>
    </p:spTree>
    <p:extLst>
      <p:ext uri="{BB962C8B-B14F-4D97-AF65-F5344CB8AC3E}">
        <p14:creationId xmlns:p14="http://schemas.microsoft.com/office/powerpoint/2010/main" val="13037083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71">
          <p15:clr>
            <a:srgbClr val="FBAE40"/>
          </p15:clr>
        </p15:guide>
        <p15:guide id="4" pos="30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7E7119-41E1-07C8-5216-835BFB9EF3C5}"/>
              </a:ext>
            </a:extLst>
          </p:cNvPr>
          <p:cNvSpPr/>
          <p:nvPr userDrawn="1"/>
        </p:nvSpPr>
        <p:spPr>
          <a:xfrm>
            <a:off x="0" y="0"/>
            <a:ext cx="9144000" cy="792126"/>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4DB5E-6825-4CAB-C317-22E1D38DD9F7}"/>
              </a:ext>
            </a:extLst>
          </p:cNvPr>
          <p:cNvSpPr>
            <a:spLocks noGrp="1"/>
          </p:cNvSpPr>
          <p:nvPr>
            <p:ph type="title"/>
          </p:nvPr>
        </p:nvSpPr>
        <p:spPr/>
        <p:txBody>
          <a:bodyPr/>
          <a:lstStyle>
            <a:lvl1pPr>
              <a:defRPr>
                <a:solidFill>
                  <a:schemeClr val="bg1"/>
                </a:solidFill>
              </a:defRPr>
            </a:lvl1pPr>
          </a:lstStyle>
          <a:p>
            <a:r>
              <a:rPr lang="en-GB" noProof="0"/>
              <a:t>Click to edit Master title style</a:t>
            </a:r>
          </a:p>
        </p:txBody>
      </p:sp>
      <p:sp>
        <p:nvSpPr>
          <p:cNvPr id="4" name="Text Placeholder 2">
            <a:extLst>
              <a:ext uri="{FF2B5EF4-FFF2-40B4-BE49-F238E27FC236}">
                <a16:creationId xmlns:a16="http://schemas.microsoft.com/office/drawing/2014/main" id="{81E7C044-EF11-449B-1BB8-28D7CA2D9A1A}"/>
              </a:ext>
            </a:extLst>
          </p:cNvPr>
          <p:cNvSpPr>
            <a:spLocks noGrp="1"/>
          </p:cNvSpPr>
          <p:nvPr>
            <p:ph type="body" idx="18" hasCustomPrompt="1"/>
          </p:nvPr>
        </p:nvSpPr>
        <p:spPr>
          <a:xfrm>
            <a:off x="468312" y="904361"/>
            <a:ext cx="8207376" cy="3455987"/>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GB" noProof="0"/>
              <a:t>Introduction, purpose or short description</a:t>
            </a:r>
          </a:p>
          <a:p>
            <a:pPr lvl="1"/>
            <a:r>
              <a:rPr lang="en-GB" noProof="0"/>
              <a:t>Level 2</a:t>
            </a:r>
          </a:p>
          <a:p>
            <a:r>
              <a:rPr lang="en-GB" noProof="0"/>
              <a:t>Introduction, purpose or short description</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GB" noProof="0"/>
              <a:t>Level 2</a:t>
            </a:r>
          </a:p>
          <a:p>
            <a:pPr lvl="1"/>
            <a:endParaRPr lang="en-GB" noProof="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BF0285E8-F07A-96B5-8258-FD52952031A4}"/>
              </a:ext>
            </a:extLst>
          </p:cNvPr>
          <p:cNvPicPr>
            <a:picLocks noChangeAspect="1"/>
          </p:cNvPicPr>
          <p:nvPr userDrawn="1"/>
        </p:nvPicPr>
        <p:blipFill>
          <a:blip r:embed="rId2"/>
          <a:stretch>
            <a:fillRect/>
          </a:stretch>
        </p:blipFill>
        <p:spPr>
          <a:xfrm>
            <a:off x="468311" y="4387356"/>
            <a:ext cx="1321576" cy="375915"/>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8B6626F2-230F-88BD-1BB0-0A25D9209548}"/>
              </a:ext>
            </a:extLst>
          </p:cNvPr>
          <p:cNvPicPr>
            <a:picLocks noChangeAspect="1"/>
          </p:cNvPicPr>
          <p:nvPr userDrawn="1"/>
        </p:nvPicPr>
        <p:blipFill>
          <a:blip r:embed="rId3"/>
          <a:stretch>
            <a:fillRect/>
          </a:stretch>
        </p:blipFill>
        <p:spPr>
          <a:xfrm>
            <a:off x="7125475" y="4371975"/>
            <a:ext cx="1550211" cy="494748"/>
          </a:xfrm>
          <a:prstGeom prst="rect">
            <a:avLst/>
          </a:prstGeom>
        </p:spPr>
      </p:pic>
      <p:pic>
        <p:nvPicPr>
          <p:cNvPr id="10" name="Picture 9" descr="A black red and yellow flag&#10;&#10;Description automatically generated">
            <a:extLst>
              <a:ext uri="{FF2B5EF4-FFF2-40B4-BE49-F238E27FC236}">
                <a16:creationId xmlns:a16="http://schemas.microsoft.com/office/drawing/2014/main" id="{BC539668-D496-9313-BE07-9128E3424F41}"/>
              </a:ext>
            </a:extLst>
          </p:cNvPr>
          <p:cNvPicPr>
            <a:picLocks noChangeAspect="1"/>
          </p:cNvPicPr>
          <p:nvPr userDrawn="1"/>
        </p:nvPicPr>
        <p:blipFill>
          <a:blip r:embed="rId4"/>
          <a:stretch>
            <a:fillRect/>
          </a:stretch>
        </p:blipFill>
        <p:spPr>
          <a:xfrm>
            <a:off x="5574302" y="4132485"/>
            <a:ext cx="1302374" cy="947637"/>
          </a:xfrm>
          <a:prstGeom prst="rect">
            <a:avLst/>
          </a:prstGeom>
        </p:spPr>
      </p:pic>
    </p:spTree>
    <p:extLst>
      <p:ext uri="{BB962C8B-B14F-4D97-AF65-F5344CB8AC3E}">
        <p14:creationId xmlns:p14="http://schemas.microsoft.com/office/powerpoint/2010/main" val="3949371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s of Tex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2BFA839-1742-0CE2-3B07-9B5DEE179BCD}"/>
              </a:ext>
            </a:extLst>
          </p:cNvPr>
          <p:cNvSpPr>
            <a:spLocks noGrp="1"/>
          </p:cNvSpPr>
          <p:nvPr>
            <p:ph type="body" idx="19" hasCustomPrompt="1"/>
          </p:nvPr>
        </p:nvSpPr>
        <p:spPr>
          <a:xfrm>
            <a:off x="482399" y="915989"/>
            <a:ext cx="3960000" cy="3455986"/>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GB" noProof="0"/>
              <a:t>Introduction, purpose or short description</a:t>
            </a:r>
          </a:p>
          <a:p>
            <a:pPr lvl="1"/>
            <a:r>
              <a:rPr lang="en-GB" noProof="0"/>
              <a:t>Level 2</a:t>
            </a:r>
          </a:p>
          <a:p>
            <a:r>
              <a:rPr lang="en-GB" noProof="0"/>
              <a:t>Introduction, purpose or short description</a:t>
            </a:r>
          </a:p>
          <a:p>
            <a:pPr lvl="1"/>
            <a:r>
              <a:rPr lang="en-GB" noProof="0"/>
              <a:t>Level 2</a:t>
            </a:r>
          </a:p>
          <a:p>
            <a:pPr lvl="1"/>
            <a:endParaRPr lang="en-GB" noProof="0"/>
          </a:p>
          <a:p>
            <a:pPr lvl="1"/>
            <a:endParaRPr lang="en-GB" noProof="0"/>
          </a:p>
        </p:txBody>
      </p:sp>
      <p:sp>
        <p:nvSpPr>
          <p:cNvPr id="6" name="Text Placeholder 2">
            <a:extLst>
              <a:ext uri="{FF2B5EF4-FFF2-40B4-BE49-F238E27FC236}">
                <a16:creationId xmlns:a16="http://schemas.microsoft.com/office/drawing/2014/main" id="{BC2BAEE4-878F-69F5-E9CD-797AFFEB2B5B}"/>
              </a:ext>
            </a:extLst>
          </p:cNvPr>
          <p:cNvSpPr>
            <a:spLocks noGrp="1"/>
          </p:cNvSpPr>
          <p:nvPr>
            <p:ph type="body" idx="20" hasCustomPrompt="1"/>
          </p:nvPr>
        </p:nvSpPr>
        <p:spPr>
          <a:xfrm>
            <a:off x="4715687" y="915989"/>
            <a:ext cx="3960000" cy="3455986"/>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GB" noProof="0"/>
              <a:t>Introduction, purpose or short description</a:t>
            </a:r>
          </a:p>
          <a:p>
            <a:pPr lvl="1"/>
            <a:r>
              <a:rPr lang="en-GB" noProof="0"/>
              <a:t>Level 2</a:t>
            </a:r>
          </a:p>
          <a:p>
            <a:r>
              <a:rPr lang="en-GB" noProof="0"/>
              <a:t>Introduction, purpose or short description</a:t>
            </a:r>
          </a:p>
          <a:p>
            <a:pPr lvl="1"/>
            <a:r>
              <a:rPr lang="en-GB" noProof="0"/>
              <a:t>Level 2</a:t>
            </a:r>
          </a:p>
          <a:p>
            <a:pPr lvl="1"/>
            <a:endParaRPr lang="en-GB" noProof="0"/>
          </a:p>
          <a:p>
            <a:pPr lvl="1"/>
            <a:endParaRPr lang="en-GB" noProof="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4C3DF885-17CB-7389-7450-CE4B751FF2CF}"/>
              </a:ext>
            </a:extLst>
          </p:cNvPr>
          <p:cNvPicPr>
            <a:picLocks noChangeAspect="1"/>
          </p:cNvPicPr>
          <p:nvPr userDrawn="1"/>
        </p:nvPicPr>
        <p:blipFill>
          <a:blip r:embed="rId2"/>
          <a:stretch>
            <a:fillRect/>
          </a:stretch>
        </p:blipFill>
        <p:spPr>
          <a:xfrm>
            <a:off x="468311" y="4387356"/>
            <a:ext cx="1321576" cy="375915"/>
          </a:xfrm>
          <a:prstGeom prst="rect">
            <a:avLst/>
          </a:prstGeom>
        </p:spPr>
      </p:pic>
      <p:sp>
        <p:nvSpPr>
          <p:cNvPr id="7" name="Rectangle 6">
            <a:extLst>
              <a:ext uri="{FF2B5EF4-FFF2-40B4-BE49-F238E27FC236}">
                <a16:creationId xmlns:a16="http://schemas.microsoft.com/office/drawing/2014/main" id="{0E9A4F4E-3034-2DDD-9AC4-1C77EC9EB2F6}"/>
              </a:ext>
            </a:extLst>
          </p:cNvPr>
          <p:cNvSpPr/>
          <p:nvPr userDrawn="1"/>
        </p:nvSpPr>
        <p:spPr>
          <a:xfrm>
            <a:off x="0" y="0"/>
            <a:ext cx="9144000" cy="792126"/>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188CAE3-8B27-476E-E891-EB4DE6379EA5}"/>
              </a:ext>
            </a:extLst>
          </p:cNvPr>
          <p:cNvSpPr>
            <a:spLocks noGrp="1"/>
          </p:cNvSpPr>
          <p:nvPr>
            <p:ph type="title"/>
          </p:nvPr>
        </p:nvSpPr>
        <p:spPr>
          <a:xfrm>
            <a:off x="468314" y="166255"/>
            <a:ext cx="5526630" cy="449864"/>
          </a:xfrm>
        </p:spPr>
        <p:txBody>
          <a:bodyPr/>
          <a:lstStyle>
            <a:lvl1pPr>
              <a:defRPr>
                <a:solidFill>
                  <a:schemeClr val="bg1"/>
                </a:solidFill>
              </a:defRPr>
            </a:lvl1pPr>
          </a:lstStyle>
          <a:p>
            <a:r>
              <a:rPr lang="en-GB" noProof="0"/>
              <a:t>Click to edit Master title style</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E6886817-6247-1FC5-B0B3-C1147C0D011E}"/>
              </a:ext>
            </a:extLst>
          </p:cNvPr>
          <p:cNvPicPr>
            <a:picLocks noChangeAspect="1"/>
          </p:cNvPicPr>
          <p:nvPr userDrawn="1"/>
        </p:nvPicPr>
        <p:blipFill>
          <a:blip r:embed="rId3"/>
          <a:stretch>
            <a:fillRect/>
          </a:stretch>
        </p:blipFill>
        <p:spPr>
          <a:xfrm>
            <a:off x="7125475" y="4371975"/>
            <a:ext cx="1550211" cy="494748"/>
          </a:xfrm>
          <a:prstGeom prst="rect">
            <a:avLst/>
          </a:prstGeom>
        </p:spPr>
      </p:pic>
      <p:pic>
        <p:nvPicPr>
          <p:cNvPr id="12" name="Picture 11" descr="A black red and yellow flag&#10;&#10;Description automatically generated">
            <a:extLst>
              <a:ext uri="{FF2B5EF4-FFF2-40B4-BE49-F238E27FC236}">
                <a16:creationId xmlns:a16="http://schemas.microsoft.com/office/drawing/2014/main" id="{137F0742-4BE9-E215-5E98-FFA33706B098}"/>
              </a:ext>
            </a:extLst>
          </p:cNvPr>
          <p:cNvPicPr>
            <a:picLocks noChangeAspect="1"/>
          </p:cNvPicPr>
          <p:nvPr userDrawn="1"/>
        </p:nvPicPr>
        <p:blipFill>
          <a:blip r:embed="rId4"/>
          <a:stretch>
            <a:fillRect/>
          </a:stretch>
        </p:blipFill>
        <p:spPr>
          <a:xfrm>
            <a:off x="5574302" y="4132485"/>
            <a:ext cx="1302374" cy="947637"/>
          </a:xfrm>
          <a:prstGeom prst="rect">
            <a:avLst/>
          </a:prstGeom>
        </p:spPr>
      </p:pic>
    </p:spTree>
    <p:extLst>
      <p:ext uri="{BB962C8B-B14F-4D97-AF65-F5344CB8AC3E}">
        <p14:creationId xmlns:p14="http://schemas.microsoft.com/office/powerpoint/2010/main" val="4219626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9282B72E-C5A2-3DB5-1D5F-A7D7187E7533}"/>
              </a:ext>
            </a:extLst>
          </p:cNvPr>
          <p:cNvSpPr>
            <a:spLocks noGrp="1"/>
          </p:cNvSpPr>
          <p:nvPr>
            <p:ph type="pic" sz="quarter" idx="17" hasCustomPrompt="1"/>
          </p:nvPr>
        </p:nvSpPr>
        <p:spPr>
          <a:xfrm>
            <a:off x="4701602" y="915988"/>
            <a:ext cx="3974087" cy="3455987"/>
          </a:xfrm>
          <a:prstGeom prst="rect">
            <a:avLst/>
          </a:prstGeom>
        </p:spPr>
        <p:txBody>
          <a:bodyPr anchor="ctr"/>
          <a:lstStyle>
            <a:lvl1pPr marL="0" indent="0" algn="ctr">
              <a:buNone/>
              <a:defRPr/>
            </a:lvl1pPr>
          </a:lstStyle>
          <a:p>
            <a:r>
              <a:rPr lang="en-GB" noProof="0"/>
              <a:t>Click to insert </a:t>
            </a:r>
            <a:br>
              <a:rPr lang="en-GB" noProof="0"/>
            </a:br>
            <a:r>
              <a:rPr lang="en-GB" noProof="0"/>
              <a:t>photo</a:t>
            </a:r>
          </a:p>
        </p:txBody>
      </p:sp>
      <p:sp>
        <p:nvSpPr>
          <p:cNvPr id="8" name="Text Placeholder 2">
            <a:extLst>
              <a:ext uri="{FF2B5EF4-FFF2-40B4-BE49-F238E27FC236}">
                <a16:creationId xmlns:a16="http://schemas.microsoft.com/office/drawing/2014/main" id="{B9AB637E-9298-6EB2-0ACF-A6ACAA047391}"/>
              </a:ext>
            </a:extLst>
          </p:cNvPr>
          <p:cNvSpPr>
            <a:spLocks noGrp="1"/>
          </p:cNvSpPr>
          <p:nvPr>
            <p:ph type="body" idx="19" hasCustomPrompt="1"/>
          </p:nvPr>
        </p:nvSpPr>
        <p:spPr>
          <a:xfrm>
            <a:off x="482399" y="915989"/>
            <a:ext cx="3960000" cy="3455986"/>
          </a:xfrm>
          <a:prstGeom prst="rect">
            <a:avLst/>
          </a:prstGeom>
          <a:noFill/>
        </p:spPr>
        <p:txBody>
          <a:bodyPr lIns="0" tIns="0" rIns="0" bIns="0">
            <a:normAutofit/>
          </a:bodyPr>
          <a:lstStyle>
            <a:lvl1pPr marL="177800" indent="-177800">
              <a:spcBef>
                <a:spcPts val="1200"/>
              </a:spcBef>
              <a:buClr>
                <a:schemeClr val="accent1"/>
              </a:buClr>
              <a:buFont typeface="Arial" panose="020B0604020202020204" pitchFamily="34" charset="0"/>
              <a:buChar char="•"/>
              <a:tabLst/>
              <a:defRPr sz="1600"/>
            </a:lvl1pPr>
            <a:lvl2pPr marL="400050" indent="-222250">
              <a:buClr>
                <a:schemeClr val="accent1"/>
              </a:buClr>
              <a:buFont typeface="Arial" panose="020B0604020202020204" pitchFamily="34" charset="0"/>
              <a:buChar char="•"/>
              <a:tabLst/>
              <a:defRPr sz="1600"/>
            </a:lvl2pPr>
          </a:lstStyle>
          <a:p>
            <a:r>
              <a:rPr lang="en-GB" noProof="0"/>
              <a:t>Introduction, purpose or short description</a:t>
            </a:r>
          </a:p>
          <a:p>
            <a:pPr lvl="1"/>
            <a:r>
              <a:rPr lang="en-GB" noProof="0"/>
              <a:t>Level 2</a:t>
            </a:r>
          </a:p>
          <a:p>
            <a:r>
              <a:rPr lang="en-GB" noProof="0"/>
              <a:t>Introduction, purpose or short description</a:t>
            </a:r>
          </a:p>
          <a:p>
            <a:pPr lvl="1"/>
            <a:r>
              <a:rPr lang="en-GB" noProof="0"/>
              <a:t>Level 2</a:t>
            </a:r>
          </a:p>
          <a:p>
            <a:pPr lvl="1"/>
            <a:endParaRPr lang="en-GB" noProof="0"/>
          </a:p>
          <a:p>
            <a:pPr lvl="1"/>
            <a:endParaRPr lang="en-GB" noProof="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E7E279F2-8146-8291-EC31-54E6BDC1AB17}"/>
              </a:ext>
            </a:extLst>
          </p:cNvPr>
          <p:cNvPicPr>
            <a:picLocks noChangeAspect="1"/>
          </p:cNvPicPr>
          <p:nvPr userDrawn="1"/>
        </p:nvPicPr>
        <p:blipFill>
          <a:blip r:embed="rId2"/>
          <a:stretch>
            <a:fillRect/>
          </a:stretch>
        </p:blipFill>
        <p:spPr>
          <a:xfrm>
            <a:off x="468311" y="4387356"/>
            <a:ext cx="1321576" cy="375915"/>
          </a:xfrm>
          <a:prstGeom prst="rect">
            <a:avLst/>
          </a:prstGeom>
        </p:spPr>
      </p:pic>
      <p:sp>
        <p:nvSpPr>
          <p:cNvPr id="4" name="Rectangle 3">
            <a:extLst>
              <a:ext uri="{FF2B5EF4-FFF2-40B4-BE49-F238E27FC236}">
                <a16:creationId xmlns:a16="http://schemas.microsoft.com/office/drawing/2014/main" id="{A4ECA014-081A-8407-8DE5-D8742E2BC866}"/>
              </a:ext>
            </a:extLst>
          </p:cNvPr>
          <p:cNvSpPr/>
          <p:nvPr userDrawn="1"/>
        </p:nvSpPr>
        <p:spPr>
          <a:xfrm>
            <a:off x="0" y="0"/>
            <a:ext cx="9144000" cy="792126"/>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F0DEFB4-D6AE-6A9C-04BA-A414B1F156BE}"/>
              </a:ext>
            </a:extLst>
          </p:cNvPr>
          <p:cNvSpPr>
            <a:spLocks noGrp="1"/>
          </p:cNvSpPr>
          <p:nvPr>
            <p:ph type="title"/>
          </p:nvPr>
        </p:nvSpPr>
        <p:spPr>
          <a:xfrm>
            <a:off x="468314" y="166255"/>
            <a:ext cx="5526630" cy="449864"/>
          </a:xfrm>
        </p:spPr>
        <p:txBody>
          <a:bodyPr/>
          <a:lstStyle>
            <a:lvl1pPr>
              <a:defRPr>
                <a:solidFill>
                  <a:schemeClr val="bg1"/>
                </a:solidFill>
              </a:defRPr>
            </a:lvl1pPr>
          </a:lstStyle>
          <a:p>
            <a:r>
              <a:rPr lang="en-GB" noProof="0"/>
              <a:t>Click to edit Master title style</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86152A5-5FD9-BC4B-5430-56618209E52B}"/>
              </a:ext>
            </a:extLst>
          </p:cNvPr>
          <p:cNvPicPr>
            <a:picLocks noChangeAspect="1"/>
          </p:cNvPicPr>
          <p:nvPr userDrawn="1"/>
        </p:nvPicPr>
        <p:blipFill>
          <a:blip r:embed="rId3"/>
          <a:stretch>
            <a:fillRect/>
          </a:stretch>
        </p:blipFill>
        <p:spPr>
          <a:xfrm>
            <a:off x="7125475" y="4371975"/>
            <a:ext cx="1550211" cy="494748"/>
          </a:xfrm>
          <a:prstGeom prst="rect">
            <a:avLst/>
          </a:prstGeom>
        </p:spPr>
      </p:pic>
      <p:pic>
        <p:nvPicPr>
          <p:cNvPr id="12" name="Picture 11" descr="A black red and yellow flag&#10;&#10;Description automatically generated">
            <a:extLst>
              <a:ext uri="{FF2B5EF4-FFF2-40B4-BE49-F238E27FC236}">
                <a16:creationId xmlns:a16="http://schemas.microsoft.com/office/drawing/2014/main" id="{DABD885A-BE84-1480-63A9-E3A18A63E875}"/>
              </a:ext>
            </a:extLst>
          </p:cNvPr>
          <p:cNvPicPr>
            <a:picLocks noChangeAspect="1"/>
          </p:cNvPicPr>
          <p:nvPr userDrawn="1"/>
        </p:nvPicPr>
        <p:blipFill>
          <a:blip r:embed="rId4"/>
          <a:stretch>
            <a:fillRect/>
          </a:stretch>
        </p:blipFill>
        <p:spPr>
          <a:xfrm>
            <a:off x="5574302" y="4132485"/>
            <a:ext cx="1302374" cy="947637"/>
          </a:xfrm>
          <a:prstGeom prst="rect">
            <a:avLst/>
          </a:prstGeom>
        </p:spPr>
      </p:pic>
    </p:spTree>
    <p:extLst>
      <p:ext uri="{BB962C8B-B14F-4D97-AF65-F5344CB8AC3E}">
        <p14:creationId xmlns:p14="http://schemas.microsoft.com/office/powerpoint/2010/main" val="806103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E955A8-1EEA-FAF6-5E83-7135BBE4232D}"/>
              </a:ext>
            </a:extLst>
          </p:cNvPr>
          <p:cNvSpPr/>
          <p:nvPr userDrawn="1"/>
        </p:nvSpPr>
        <p:spPr>
          <a:xfrm>
            <a:off x="0" y="0"/>
            <a:ext cx="9144000" cy="51435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hasCustomPrompt="1"/>
          </p:nvPr>
        </p:nvSpPr>
        <p:spPr>
          <a:xfrm>
            <a:off x="468313" y="1534935"/>
            <a:ext cx="5437473" cy="2160587"/>
          </a:xfrm>
          <a:prstGeom prst="rect">
            <a:avLst/>
          </a:prstGeom>
        </p:spPr>
        <p:txBody>
          <a:bodyPr vert="horz" wrap="square" lIns="0" tIns="0" rIns="0" bIns="0" rtlCol="0" anchor="ctr" anchorCtr="0">
            <a:normAutofit/>
          </a:bodyPr>
          <a:lstStyle>
            <a:lvl1pPr>
              <a:defRPr sz="3600" b="1" i="0" cap="all" baseline="0">
                <a:solidFill>
                  <a:schemeClr val="bg1"/>
                </a:solidFill>
                <a:latin typeface="+mj-lt"/>
                <a:ea typeface="Roboto Light" panose="02000000000000000000" pitchFamily="2" charset="0"/>
              </a:defRPr>
            </a:lvl1pPr>
          </a:lstStyle>
          <a:p>
            <a:r>
              <a:rPr lang="en-GB" noProof="0"/>
              <a:t>Divider or transition title </a:t>
            </a:r>
          </a:p>
        </p:txBody>
      </p:sp>
      <p:pic>
        <p:nvPicPr>
          <p:cNvPr id="5" name="Picture 4" descr="A computer circuit board on a black background&#10;&#10;Description automatically generated">
            <a:extLst>
              <a:ext uri="{FF2B5EF4-FFF2-40B4-BE49-F238E27FC236}">
                <a16:creationId xmlns:a16="http://schemas.microsoft.com/office/drawing/2014/main" id="{F26300E5-C3F1-3B04-230E-1CE7A9297A11}"/>
              </a:ext>
            </a:extLst>
          </p:cNvPr>
          <p:cNvPicPr>
            <a:picLocks noChangeAspect="1"/>
          </p:cNvPicPr>
          <p:nvPr userDrawn="1"/>
        </p:nvPicPr>
        <p:blipFill>
          <a:blip r:embed="rId2"/>
          <a:srcRect l="9990" r="328" b="17975"/>
          <a:stretch/>
        </p:blipFill>
        <p:spPr>
          <a:xfrm flipH="1">
            <a:off x="4020855" y="0"/>
            <a:ext cx="5123144" cy="5143500"/>
          </a:xfrm>
          <a:prstGeom prst="rect">
            <a:avLst/>
          </a:prstGeom>
          <a:effectLst/>
        </p:spPr>
      </p:pic>
    </p:spTree>
    <p:extLst>
      <p:ext uri="{BB962C8B-B14F-4D97-AF65-F5344CB8AC3E}">
        <p14:creationId xmlns:p14="http://schemas.microsoft.com/office/powerpoint/2010/main" val="35930796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68313" y="1534935"/>
            <a:ext cx="5437473" cy="2160587"/>
          </a:xfrm>
          <a:prstGeom prst="rect">
            <a:avLst/>
          </a:prstGeom>
          <a:noFill/>
        </p:spPr>
        <p:txBody>
          <a:bodyPr vert="horz" wrap="square" lIns="0" tIns="0" rIns="0" bIns="0" rtlCol="0" anchor="ctr" anchorCtr="0">
            <a:normAutofit/>
          </a:bodyPr>
          <a:lstStyle>
            <a:lvl1pPr>
              <a:defRPr sz="3600" b="1" i="0" cap="all" baseline="0">
                <a:solidFill>
                  <a:schemeClr val="tx1"/>
                </a:solidFill>
                <a:latin typeface="+mj-lt"/>
                <a:ea typeface="Roboto Light" panose="02000000000000000000" pitchFamily="2" charset="0"/>
              </a:defRPr>
            </a:lvl1pPr>
          </a:lstStyle>
          <a:p>
            <a:r>
              <a:rPr lang="en-GB" noProof="0"/>
              <a:t>Divider or transition title </a:t>
            </a:r>
          </a:p>
        </p:txBody>
      </p:sp>
      <p:pic>
        <p:nvPicPr>
          <p:cNvPr id="5" name="Picture 4" descr="A computer circuit board on a black background&#10;&#10;Description automatically generated">
            <a:extLst>
              <a:ext uri="{FF2B5EF4-FFF2-40B4-BE49-F238E27FC236}">
                <a16:creationId xmlns:a16="http://schemas.microsoft.com/office/drawing/2014/main" id="{F26300E5-C3F1-3B04-230E-1CE7A9297A11}"/>
              </a:ext>
            </a:extLst>
          </p:cNvPr>
          <p:cNvPicPr>
            <a:picLocks noChangeAspect="1"/>
          </p:cNvPicPr>
          <p:nvPr userDrawn="1"/>
        </p:nvPicPr>
        <p:blipFill>
          <a:blip r:embed="rId2"/>
          <a:srcRect l="9990" r="328" b="17975"/>
          <a:stretch/>
        </p:blipFill>
        <p:spPr>
          <a:xfrm flipH="1">
            <a:off x="4020855" y="0"/>
            <a:ext cx="5123144" cy="5143500"/>
          </a:xfrm>
          <a:prstGeom prst="rect">
            <a:avLst/>
          </a:prstGeom>
        </p:spPr>
      </p:pic>
    </p:spTree>
    <p:extLst>
      <p:ext uri="{BB962C8B-B14F-4D97-AF65-F5344CB8AC3E}">
        <p14:creationId xmlns:p14="http://schemas.microsoft.com/office/powerpoint/2010/main" val="24919257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82" name="Title Placeholder 1">
            <a:extLst>
              <a:ext uri="{FF2B5EF4-FFF2-40B4-BE49-F238E27FC236}">
                <a16:creationId xmlns:a16="http://schemas.microsoft.com/office/drawing/2014/main" id="{C1BDEC18-2C0D-ECBE-76E0-CDB81FD4C36A}"/>
              </a:ext>
            </a:extLst>
          </p:cNvPr>
          <p:cNvSpPr>
            <a:spLocks noGrp="1"/>
          </p:cNvSpPr>
          <p:nvPr>
            <p:ph type="title" hasCustomPrompt="1"/>
          </p:nvPr>
        </p:nvSpPr>
        <p:spPr>
          <a:xfrm>
            <a:off x="468313" y="615114"/>
            <a:ext cx="8207375" cy="601747"/>
          </a:xfrm>
          <a:prstGeom prst="rect">
            <a:avLst/>
          </a:prstGeom>
        </p:spPr>
        <p:txBody>
          <a:bodyPr vert="horz" wrap="square" lIns="0" tIns="0" rIns="0" bIns="0" rtlCol="0" anchor="b">
            <a:normAutofit/>
          </a:bodyPr>
          <a:lstStyle>
            <a:lvl1pPr algn="l">
              <a:defRPr sz="2400" b="1" i="0" cap="all" spc="0" baseline="0">
                <a:solidFill>
                  <a:schemeClr val="tx2"/>
                </a:solidFill>
                <a:latin typeface="+mj-lt"/>
                <a:ea typeface="Roboto Light" panose="02000000000000000000" pitchFamily="2" charset="0"/>
              </a:defRPr>
            </a:lvl1pPr>
          </a:lstStyle>
          <a:p>
            <a:r>
              <a:rPr lang="en-GB" noProof="0"/>
              <a:t>THANK YOU</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EE72D0F-703A-0C4D-71DD-698D7EFA6EDF}"/>
              </a:ext>
            </a:extLst>
          </p:cNvPr>
          <p:cNvPicPr>
            <a:picLocks noChangeAspect="1"/>
          </p:cNvPicPr>
          <p:nvPr userDrawn="1"/>
        </p:nvPicPr>
        <p:blipFill>
          <a:blip r:embed="rId2"/>
          <a:stretch>
            <a:fillRect/>
          </a:stretch>
        </p:blipFill>
        <p:spPr>
          <a:xfrm>
            <a:off x="468311" y="4387356"/>
            <a:ext cx="1321576" cy="375915"/>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548BCE46-1BDC-4E53-9A41-7D93F0344B26}"/>
              </a:ext>
            </a:extLst>
          </p:cNvPr>
          <p:cNvPicPr>
            <a:picLocks noChangeAspect="1"/>
          </p:cNvPicPr>
          <p:nvPr userDrawn="1"/>
        </p:nvPicPr>
        <p:blipFill>
          <a:blip r:embed="rId3"/>
          <a:stretch>
            <a:fillRect/>
          </a:stretch>
        </p:blipFill>
        <p:spPr>
          <a:xfrm>
            <a:off x="7125475" y="4371975"/>
            <a:ext cx="1550211" cy="494748"/>
          </a:xfrm>
          <a:prstGeom prst="rect">
            <a:avLst/>
          </a:prstGeom>
        </p:spPr>
      </p:pic>
      <p:pic>
        <p:nvPicPr>
          <p:cNvPr id="3" name="Picture 2" descr="A black red and yellow flag&#10;&#10;Description automatically generated">
            <a:extLst>
              <a:ext uri="{FF2B5EF4-FFF2-40B4-BE49-F238E27FC236}">
                <a16:creationId xmlns:a16="http://schemas.microsoft.com/office/drawing/2014/main" id="{D357F067-F66A-DD35-72EB-4F471BFAABCE}"/>
              </a:ext>
            </a:extLst>
          </p:cNvPr>
          <p:cNvPicPr>
            <a:picLocks noChangeAspect="1"/>
          </p:cNvPicPr>
          <p:nvPr userDrawn="1"/>
        </p:nvPicPr>
        <p:blipFill>
          <a:blip r:embed="rId4"/>
          <a:stretch>
            <a:fillRect/>
          </a:stretch>
        </p:blipFill>
        <p:spPr>
          <a:xfrm>
            <a:off x="5574302" y="4132485"/>
            <a:ext cx="1302374" cy="947637"/>
          </a:xfrm>
          <a:prstGeom prst="rect">
            <a:avLst/>
          </a:prstGeom>
        </p:spPr>
      </p:pic>
    </p:spTree>
    <p:extLst>
      <p:ext uri="{BB962C8B-B14F-4D97-AF65-F5344CB8AC3E}">
        <p14:creationId xmlns:p14="http://schemas.microsoft.com/office/powerpoint/2010/main" val="276672330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6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 Photo + Quote Righ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D6D30E4-3039-4443-AA84-C1255C4BA55F}"/>
              </a:ext>
            </a:extLst>
          </p:cNvPr>
          <p:cNvSpPr>
            <a:spLocks noGrp="1"/>
          </p:cNvSpPr>
          <p:nvPr>
            <p:ph type="body" idx="14" hasCustomPrompt="1"/>
          </p:nvPr>
        </p:nvSpPr>
        <p:spPr>
          <a:xfrm>
            <a:off x="5095783" y="2571750"/>
            <a:ext cx="4048216" cy="2025509"/>
          </a:xfrm>
          <a:prstGeom prst="rect">
            <a:avLst/>
          </a:prstGeom>
          <a:solidFill>
            <a:schemeClr val="tx1"/>
          </a:solidFill>
        </p:spPr>
        <p:txBody>
          <a:bodyPr wrap="square" lIns="180000" tIns="180000" rIns="468000" bIns="180000">
            <a:normAutofit/>
          </a:bodyPr>
          <a:lstStyle>
            <a:lvl1pPr marL="0" indent="0">
              <a:buNone/>
              <a:defRPr sz="3600">
                <a:solidFill>
                  <a:schemeClr val="bg1"/>
                </a:solidFill>
              </a:defRPr>
            </a:lvl1pPr>
          </a:lstStyle>
          <a:p>
            <a:r>
              <a:rPr lang="en-US" dirty="0"/>
              <a:t>Introduction, purpose or short description</a:t>
            </a:r>
            <a:endParaRPr lang="fr-CH" dirty="0"/>
          </a:p>
        </p:txBody>
      </p:sp>
      <p:sp>
        <p:nvSpPr>
          <p:cNvPr id="3" name="Picture Placeholder 2">
            <a:extLst>
              <a:ext uri="{FF2B5EF4-FFF2-40B4-BE49-F238E27FC236}">
                <a16:creationId xmlns:a16="http://schemas.microsoft.com/office/drawing/2014/main" id="{0AC9C8C2-FAB6-2743-45A5-75BEA2A826B0}"/>
              </a:ext>
            </a:extLst>
          </p:cNvPr>
          <p:cNvSpPr>
            <a:spLocks noGrp="1"/>
          </p:cNvSpPr>
          <p:nvPr>
            <p:ph type="pic" sz="quarter" idx="15" hasCustomPrompt="1"/>
          </p:nvPr>
        </p:nvSpPr>
        <p:spPr>
          <a:xfrm>
            <a:off x="-1" y="0"/>
            <a:ext cx="9144001" cy="5005155"/>
          </a:xfrm>
          <a:custGeom>
            <a:avLst/>
            <a:gdLst>
              <a:gd name="connsiteX0" fmla="*/ 1 w 9144001"/>
              <a:gd name="connsiteY0" fmla="*/ 0 h 5005155"/>
              <a:gd name="connsiteX1" fmla="*/ 9144001 w 9144001"/>
              <a:gd name="connsiteY1" fmla="*/ 0 h 5005155"/>
              <a:gd name="connsiteX2" fmla="*/ 9144001 w 9144001"/>
              <a:gd name="connsiteY2" fmla="*/ 2571750 h 5005155"/>
              <a:gd name="connsiteX3" fmla="*/ 5095783 w 9144001"/>
              <a:gd name="connsiteY3" fmla="*/ 2571750 h 5005155"/>
              <a:gd name="connsiteX4" fmla="*/ 5095783 w 9144001"/>
              <a:gd name="connsiteY4" fmla="*/ 4587874 h 5005155"/>
              <a:gd name="connsiteX5" fmla="*/ 9144001 w 9144001"/>
              <a:gd name="connsiteY5" fmla="*/ 4587874 h 5005155"/>
              <a:gd name="connsiteX6" fmla="*/ 9144001 w 9144001"/>
              <a:gd name="connsiteY6" fmla="*/ 4989829 h 5005155"/>
              <a:gd name="connsiteX7" fmla="*/ 9144000 w 9144001"/>
              <a:gd name="connsiteY7" fmla="*/ 4989829 h 5005155"/>
              <a:gd name="connsiteX8" fmla="*/ 9144000 w 9144001"/>
              <a:gd name="connsiteY8" fmla="*/ 5005155 h 5005155"/>
              <a:gd name="connsiteX9" fmla="*/ 0 w 9144001"/>
              <a:gd name="connsiteY9" fmla="*/ 5005155 h 5005155"/>
              <a:gd name="connsiteX10" fmla="*/ 0 w 9144001"/>
              <a:gd name="connsiteY10" fmla="*/ 4713119 h 5005155"/>
              <a:gd name="connsiteX11" fmla="*/ 1 w 9144001"/>
              <a:gd name="connsiteY11" fmla="*/ 4713119 h 5005155"/>
              <a:gd name="connsiteX12" fmla="*/ 1 w 9144001"/>
              <a:gd name="connsiteY12" fmla="*/ 4674870 h 5005155"/>
              <a:gd name="connsiteX13" fmla="*/ 0 w 9144001"/>
              <a:gd name="connsiteY13" fmla="*/ 4674870 h 5005155"/>
              <a:gd name="connsiteX14" fmla="*/ 0 w 9144001"/>
              <a:gd name="connsiteY14" fmla="*/ 2103120 h 5005155"/>
              <a:gd name="connsiteX15" fmla="*/ 1 w 9144001"/>
              <a:gd name="connsiteY15" fmla="*/ 2103120 h 500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1" h="5005155">
                <a:moveTo>
                  <a:pt x="1" y="0"/>
                </a:moveTo>
                <a:lnTo>
                  <a:pt x="9144001" y="0"/>
                </a:lnTo>
                <a:lnTo>
                  <a:pt x="9144001" y="2571750"/>
                </a:lnTo>
                <a:lnTo>
                  <a:pt x="5095783" y="2571750"/>
                </a:lnTo>
                <a:lnTo>
                  <a:pt x="5095783" y="4587874"/>
                </a:lnTo>
                <a:lnTo>
                  <a:pt x="9144001" y="4587874"/>
                </a:lnTo>
                <a:lnTo>
                  <a:pt x="9144001" y="4989829"/>
                </a:lnTo>
                <a:lnTo>
                  <a:pt x="9144000" y="4989829"/>
                </a:lnTo>
                <a:lnTo>
                  <a:pt x="9144000" y="5005155"/>
                </a:lnTo>
                <a:lnTo>
                  <a:pt x="0" y="5005155"/>
                </a:lnTo>
                <a:lnTo>
                  <a:pt x="0" y="4713119"/>
                </a:lnTo>
                <a:lnTo>
                  <a:pt x="1" y="4713119"/>
                </a:lnTo>
                <a:lnTo>
                  <a:pt x="1" y="4674870"/>
                </a:lnTo>
                <a:lnTo>
                  <a:pt x="0" y="4674870"/>
                </a:lnTo>
                <a:lnTo>
                  <a:pt x="0" y="2103120"/>
                </a:lnTo>
                <a:lnTo>
                  <a:pt x="1" y="2103120"/>
                </a:lnTo>
                <a:close/>
              </a:path>
            </a:pathLst>
          </a:custGeom>
        </p:spPr>
        <p:txBody>
          <a:bodyPr wrap="square" anchor="ctr" anchorCtr="0">
            <a:noAutofit/>
          </a:bodyPr>
          <a:lstStyle>
            <a:lvl1pPr marL="0" indent="0" algn="l">
              <a:buNone/>
              <a:defRPr/>
            </a:lvl1pPr>
          </a:lstStyle>
          <a:p>
            <a:r>
              <a:rPr lang="en-US" dirty="0"/>
              <a:t>Click to insert photo</a:t>
            </a:r>
          </a:p>
        </p:txBody>
      </p:sp>
    </p:spTree>
    <p:extLst>
      <p:ext uri="{BB962C8B-B14F-4D97-AF65-F5344CB8AC3E}">
        <p14:creationId xmlns:p14="http://schemas.microsoft.com/office/powerpoint/2010/main" val="42056560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4DB5E-6825-4CAB-C317-22E1D38DD9F7}"/>
              </a:ext>
            </a:extLst>
          </p:cNvPr>
          <p:cNvSpPr>
            <a:spLocks noGrp="1"/>
          </p:cNvSpPr>
          <p:nvPr>
            <p:ph type="title"/>
          </p:nvPr>
        </p:nvSpPr>
        <p:spPr/>
        <p:txBody>
          <a:body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81E7C044-EF11-449B-1BB8-28D7CA2D9A1A}"/>
              </a:ext>
            </a:extLst>
          </p:cNvPr>
          <p:cNvSpPr>
            <a:spLocks noGrp="1"/>
          </p:cNvSpPr>
          <p:nvPr>
            <p:ph type="body" idx="18" hasCustomPrompt="1"/>
          </p:nvPr>
        </p:nvSpPr>
        <p:spPr>
          <a:xfrm>
            <a:off x="468312" y="987425"/>
            <a:ext cx="8207376" cy="3600450"/>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32F943-0E0A-D5B7-FB87-C15A66D63D5C}"/>
              </a:ext>
            </a:extLst>
          </p:cNvPr>
          <p:cNvSpPr>
            <a:spLocks noGrp="1"/>
          </p:cNvSpPr>
          <p:nvPr>
            <p:ph type="title"/>
          </p:nvPr>
        </p:nvSpPr>
        <p:spPr/>
        <p:txBody>
          <a:bodyPr/>
          <a:lstStyle/>
          <a:p>
            <a:r>
              <a:rPr lang="en-US"/>
              <a:t>Click to edit Master title style</a:t>
            </a:r>
          </a:p>
        </p:txBody>
      </p:sp>
      <p:sp>
        <p:nvSpPr>
          <p:cNvPr id="16" name="Rectangle 15">
            <a:extLst>
              <a:ext uri="{FF2B5EF4-FFF2-40B4-BE49-F238E27FC236}">
                <a16:creationId xmlns:a16="http://schemas.microsoft.com/office/drawing/2014/main" id="{3420E33B-C718-E861-180B-C19822C6134C}"/>
              </a:ext>
            </a:extLst>
          </p:cNvPr>
          <p:cNvSpPr/>
          <p:nvPr userDrawn="1"/>
        </p:nvSpPr>
        <p:spPr>
          <a:xfrm>
            <a:off x="2319635" y="826299"/>
            <a:ext cx="603447" cy="7362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Content Placeholder 7">
            <a:extLst>
              <a:ext uri="{FF2B5EF4-FFF2-40B4-BE49-F238E27FC236}">
                <a16:creationId xmlns:a16="http://schemas.microsoft.com/office/drawing/2014/main" id="{56190B9D-CE79-C312-5B65-F95F0D053D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6337" y="1163371"/>
            <a:ext cx="3289300" cy="3289300"/>
          </a:xfrm>
          <a:prstGeom prst="rect">
            <a:avLst/>
          </a:prstGeom>
        </p:spPr>
      </p:pic>
      <p:sp>
        <p:nvSpPr>
          <p:cNvPr id="6" name="Text Placeholder 7">
            <a:extLst>
              <a:ext uri="{FF2B5EF4-FFF2-40B4-BE49-F238E27FC236}">
                <a16:creationId xmlns:a16="http://schemas.microsoft.com/office/drawing/2014/main" id="{E6F9ED81-6FE1-804A-4F50-E8EC98E86F0A}"/>
              </a:ext>
            </a:extLst>
          </p:cNvPr>
          <p:cNvSpPr>
            <a:spLocks noGrp="1"/>
          </p:cNvSpPr>
          <p:nvPr>
            <p:ph type="body" sz="quarter" idx="17" hasCustomPrompt="1"/>
          </p:nvPr>
        </p:nvSpPr>
        <p:spPr>
          <a:xfrm>
            <a:off x="2335214" y="989131"/>
            <a:ext cx="5834618" cy="548548"/>
          </a:xfrm>
          <a:prstGeom prst="rect">
            <a:avLst/>
          </a:prstGeom>
        </p:spPr>
        <p:txBody>
          <a:bodyPr lIns="0" tIns="0" rIns="0" bIns="0">
            <a:normAutofit/>
          </a:bodyPr>
          <a:lstStyle>
            <a:lvl1pPr marL="0" indent="0">
              <a:buNone/>
              <a:defRPr sz="1800" b="1">
                <a:solidFill>
                  <a:schemeClr val="accent1"/>
                </a:solidFill>
              </a:defRPr>
            </a:lvl1pPr>
          </a:lstStyle>
          <a:p>
            <a:r>
              <a:rPr lang="en-US" dirty="0"/>
              <a:t>Subtitle or introduction</a:t>
            </a:r>
            <a:endParaRPr lang="fr-CH" dirty="0"/>
          </a:p>
        </p:txBody>
      </p:sp>
      <p:sp>
        <p:nvSpPr>
          <p:cNvPr id="7" name="Text Placeholder 2">
            <a:extLst>
              <a:ext uri="{FF2B5EF4-FFF2-40B4-BE49-F238E27FC236}">
                <a16:creationId xmlns:a16="http://schemas.microsoft.com/office/drawing/2014/main" id="{8D98E228-9E70-6AE4-A96A-354B5DCCA2D6}"/>
              </a:ext>
            </a:extLst>
          </p:cNvPr>
          <p:cNvSpPr>
            <a:spLocks noGrp="1"/>
          </p:cNvSpPr>
          <p:nvPr>
            <p:ph type="body" idx="18" hasCustomPrompt="1"/>
          </p:nvPr>
        </p:nvSpPr>
        <p:spPr>
          <a:xfrm>
            <a:off x="2335509" y="1700189"/>
            <a:ext cx="5834618" cy="2887686"/>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Tree>
    <p:extLst>
      <p:ext uri="{BB962C8B-B14F-4D97-AF65-F5344CB8AC3E}">
        <p14:creationId xmlns:p14="http://schemas.microsoft.com/office/powerpoint/2010/main" val="122938397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con +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D6D30E4-3039-4443-AA84-C1255C4BA55F}"/>
              </a:ext>
            </a:extLst>
          </p:cNvPr>
          <p:cNvSpPr>
            <a:spLocks noGrp="1"/>
          </p:cNvSpPr>
          <p:nvPr>
            <p:ph type="body" idx="14" hasCustomPrompt="1"/>
          </p:nvPr>
        </p:nvSpPr>
        <p:spPr>
          <a:xfrm>
            <a:off x="2335509" y="998376"/>
            <a:ext cx="5834618" cy="3589499"/>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
        <p:nvSpPr>
          <p:cNvPr id="5" name="Title 4">
            <a:extLst>
              <a:ext uri="{FF2B5EF4-FFF2-40B4-BE49-F238E27FC236}">
                <a16:creationId xmlns:a16="http://schemas.microsoft.com/office/drawing/2014/main" id="{4332F943-0E0A-D5B7-FB87-C15A66D63D5C}"/>
              </a:ext>
            </a:extLst>
          </p:cNvPr>
          <p:cNvSpPr>
            <a:spLocks noGrp="1"/>
          </p:cNvSpPr>
          <p:nvPr>
            <p:ph type="title"/>
          </p:nvPr>
        </p:nvSpPr>
        <p:spPr/>
        <p:txBody>
          <a:bodyPr/>
          <a:lstStyle/>
          <a:p>
            <a:r>
              <a:rPr lang="en-US"/>
              <a:t>Click to edit Master title style</a:t>
            </a:r>
            <a:endParaRPr lang="en-US" dirty="0"/>
          </a:p>
        </p:txBody>
      </p:sp>
      <p:sp>
        <p:nvSpPr>
          <p:cNvPr id="3" name="Rectangle 2">
            <a:extLst>
              <a:ext uri="{FF2B5EF4-FFF2-40B4-BE49-F238E27FC236}">
                <a16:creationId xmlns:a16="http://schemas.microsoft.com/office/drawing/2014/main" id="{B9AE588C-1730-489C-2EBB-2E662BE702E0}"/>
              </a:ext>
            </a:extLst>
          </p:cNvPr>
          <p:cNvSpPr/>
          <p:nvPr userDrawn="1"/>
        </p:nvSpPr>
        <p:spPr>
          <a:xfrm>
            <a:off x="2319635" y="832515"/>
            <a:ext cx="603447" cy="7362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1280A28C-E819-2606-1CFD-C4FB5E60A6E3}"/>
              </a:ext>
            </a:extLst>
          </p:cNvPr>
          <p:cNvSpPr>
            <a:spLocks noGrp="1"/>
          </p:cNvSpPr>
          <p:nvPr>
            <p:ph type="pic" sz="quarter" idx="15" hasCustomPrompt="1"/>
          </p:nvPr>
        </p:nvSpPr>
        <p:spPr>
          <a:xfrm>
            <a:off x="-1501936" y="998376"/>
            <a:ext cx="3589499" cy="3589499"/>
          </a:xfrm>
          <a:prstGeom prst="rect">
            <a:avLst/>
          </a:prstGeom>
        </p:spPr>
        <p:txBody>
          <a:bodyPr/>
          <a:lstStyle>
            <a:lvl1pPr marL="0" indent="0" algn="r">
              <a:buNone/>
              <a:defRPr/>
            </a:lvl1pPr>
          </a:lstStyle>
          <a:p>
            <a:r>
              <a:rPr lang="en-US" dirty="0"/>
              <a:t>Click </a:t>
            </a:r>
            <a:br>
              <a:rPr lang="en-US" dirty="0"/>
            </a:br>
            <a:r>
              <a:rPr lang="en-US" dirty="0"/>
              <a:t>to insert </a:t>
            </a:r>
            <a:br>
              <a:rPr lang="en-US" dirty="0"/>
            </a:br>
            <a:r>
              <a:rPr lang="en-US" dirty="0"/>
              <a:t>photo </a:t>
            </a:r>
            <a:br>
              <a:rPr lang="en-US" dirty="0"/>
            </a:br>
            <a:r>
              <a:rPr lang="en-US" dirty="0"/>
              <a:t>or icon</a:t>
            </a:r>
          </a:p>
        </p:txBody>
      </p:sp>
    </p:spTree>
    <p:extLst>
      <p:ext uri="{BB962C8B-B14F-4D97-AF65-F5344CB8AC3E}">
        <p14:creationId xmlns:p14="http://schemas.microsoft.com/office/powerpoint/2010/main" val="3148838558"/>
      </p:ext>
    </p:extLst>
  </p:cSld>
  <p:clrMapOvr>
    <a:masterClrMapping/>
  </p:clrMapOvr>
  <p:extLst>
    <p:ext uri="{DCECCB84-F9BA-43D5-87BE-67443E8EF086}">
      <p15:sldGuideLst xmlns:p15="http://schemas.microsoft.com/office/powerpoint/2012/main">
        <p15:guide id="1" orient="horz" pos="1620">
          <p15:clr>
            <a:srgbClr val="FBAE40"/>
          </p15:clr>
        </p15:guide>
        <p15:guide id="2" pos="131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con, Subtitle +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32F943-0E0A-D5B7-FB87-C15A66D63D5C}"/>
              </a:ext>
            </a:extLst>
          </p:cNvPr>
          <p:cNvSpPr>
            <a:spLocks noGrp="1"/>
          </p:cNvSpPr>
          <p:nvPr>
            <p:ph type="title"/>
          </p:nvPr>
        </p:nvSpPr>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071D1B40-2247-CB68-D15D-919135310B0C}"/>
              </a:ext>
            </a:extLst>
          </p:cNvPr>
          <p:cNvSpPr>
            <a:spLocks noGrp="1"/>
          </p:cNvSpPr>
          <p:nvPr>
            <p:ph type="body" sz="quarter" idx="17" hasCustomPrompt="1"/>
          </p:nvPr>
        </p:nvSpPr>
        <p:spPr>
          <a:xfrm>
            <a:off x="2335214" y="995347"/>
            <a:ext cx="5834618" cy="548548"/>
          </a:xfrm>
          <a:prstGeom prst="rect">
            <a:avLst/>
          </a:prstGeom>
        </p:spPr>
        <p:txBody>
          <a:bodyPr lIns="0" tIns="0" rIns="0" bIns="0">
            <a:normAutofit/>
          </a:bodyPr>
          <a:lstStyle>
            <a:lvl1pPr marL="0" indent="0">
              <a:buNone/>
              <a:defRPr sz="1800" b="1">
                <a:solidFill>
                  <a:schemeClr val="accent1"/>
                </a:solidFill>
              </a:defRPr>
            </a:lvl1pPr>
          </a:lstStyle>
          <a:p>
            <a:r>
              <a:rPr lang="en-US" dirty="0"/>
              <a:t>Subtitle or introduction</a:t>
            </a:r>
            <a:endParaRPr lang="fr-CH" dirty="0"/>
          </a:p>
        </p:txBody>
      </p:sp>
      <p:sp>
        <p:nvSpPr>
          <p:cNvPr id="3" name="Rectangle 2">
            <a:extLst>
              <a:ext uri="{FF2B5EF4-FFF2-40B4-BE49-F238E27FC236}">
                <a16:creationId xmlns:a16="http://schemas.microsoft.com/office/drawing/2014/main" id="{157903FE-0E2B-F6B4-D2B8-F149355734DF}"/>
              </a:ext>
            </a:extLst>
          </p:cNvPr>
          <p:cNvSpPr/>
          <p:nvPr userDrawn="1"/>
        </p:nvSpPr>
        <p:spPr>
          <a:xfrm>
            <a:off x="2319635" y="832515"/>
            <a:ext cx="603447" cy="7362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A9EB541B-572E-FF6B-AA5A-5F8D0F6C7A80}"/>
              </a:ext>
            </a:extLst>
          </p:cNvPr>
          <p:cNvSpPr>
            <a:spLocks noGrp="1"/>
          </p:cNvSpPr>
          <p:nvPr>
            <p:ph type="body" idx="18" hasCustomPrompt="1"/>
          </p:nvPr>
        </p:nvSpPr>
        <p:spPr>
          <a:xfrm>
            <a:off x="2335509" y="1700189"/>
            <a:ext cx="5834618" cy="2887686"/>
          </a:xfrm>
          <a:prstGeom prst="rect">
            <a:avLst/>
          </a:prstGeom>
          <a:noFill/>
        </p:spPr>
        <p:txBody>
          <a:bodyPr lIns="0" tIns="0" rIns="0" bIns="0">
            <a:normAutofit/>
          </a:bodyPr>
          <a:lstStyle>
            <a:lvl1pPr marL="234900" indent="-234900">
              <a:spcBef>
                <a:spcPts val="1200"/>
              </a:spcBef>
              <a:buClr>
                <a:schemeClr val="accent1"/>
              </a:buClr>
              <a:buFont typeface="+mj-lt"/>
              <a:buAutoNum type="arabicPeriod"/>
              <a:defRPr sz="1600"/>
            </a:lvl1pPr>
            <a:lvl2pPr marL="450850" indent="-222250">
              <a:buClr>
                <a:schemeClr val="accent1"/>
              </a:buClr>
              <a:buFont typeface="Arial" panose="020B0604020202020204" pitchFamily="34" charset="0"/>
              <a:buChar char="•"/>
              <a:tabLst/>
              <a:defRPr sz="1600"/>
            </a:lvl2pPr>
          </a:lstStyle>
          <a:p>
            <a:r>
              <a:rPr lang="en-US" dirty="0"/>
              <a:t>Introduction, purpose or short description</a:t>
            </a:r>
          </a:p>
          <a:p>
            <a:pPr lvl="1"/>
            <a:r>
              <a:rPr lang="en-US" dirty="0"/>
              <a:t>Level 2</a:t>
            </a:r>
          </a:p>
          <a:p>
            <a:r>
              <a:rPr lang="en-US" dirty="0"/>
              <a:t>Introduction, purpose or short description</a:t>
            </a:r>
          </a:p>
          <a:p>
            <a:pPr marL="450850" marR="0" lvl="1" indent="-222250" algn="l" defTabSz="4572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Level 2</a:t>
            </a:r>
          </a:p>
          <a:p>
            <a:pPr lvl="1"/>
            <a:endParaRPr lang="fr-CH" dirty="0"/>
          </a:p>
        </p:txBody>
      </p:sp>
      <p:sp>
        <p:nvSpPr>
          <p:cNvPr id="6" name="Picture Placeholder 5">
            <a:extLst>
              <a:ext uri="{FF2B5EF4-FFF2-40B4-BE49-F238E27FC236}">
                <a16:creationId xmlns:a16="http://schemas.microsoft.com/office/drawing/2014/main" id="{91344987-AABF-A07E-0528-F3DBD3D5D60C}"/>
              </a:ext>
            </a:extLst>
          </p:cNvPr>
          <p:cNvSpPr>
            <a:spLocks noGrp="1"/>
          </p:cNvSpPr>
          <p:nvPr>
            <p:ph type="pic" sz="quarter" idx="15" hasCustomPrompt="1"/>
          </p:nvPr>
        </p:nvSpPr>
        <p:spPr>
          <a:xfrm>
            <a:off x="-1504965" y="995347"/>
            <a:ext cx="3592528" cy="3592528"/>
          </a:xfrm>
          <a:prstGeom prst="rect">
            <a:avLst/>
          </a:prstGeom>
        </p:spPr>
        <p:txBody>
          <a:bodyPr/>
          <a:lstStyle>
            <a:lvl1pPr marL="0" indent="0" algn="r">
              <a:buNone/>
              <a:defRPr/>
            </a:lvl1pPr>
          </a:lstStyle>
          <a:p>
            <a:r>
              <a:rPr lang="en-US" dirty="0"/>
              <a:t>Click </a:t>
            </a:r>
            <a:br>
              <a:rPr lang="en-US" dirty="0"/>
            </a:br>
            <a:r>
              <a:rPr lang="en-US" dirty="0"/>
              <a:t>to insert </a:t>
            </a:r>
            <a:br>
              <a:rPr lang="en-US" dirty="0"/>
            </a:br>
            <a:r>
              <a:rPr lang="en-US" dirty="0"/>
              <a:t>photo </a:t>
            </a:r>
            <a:br>
              <a:rPr lang="en-US" dirty="0"/>
            </a:br>
            <a:r>
              <a:rPr lang="en-US" dirty="0"/>
              <a:t>or icon</a:t>
            </a:r>
          </a:p>
        </p:txBody>
      </p:sp>
    </p:spTree>
    <p:extLst>
      <p:ext uri="{BB962C8B-B14F-4D97-AF65-F5344CB8AC3E}">
        <p14:creationId xmlns:p14="http://schemas.microsoft.com/office/powerpoint/2010/main" val="19150569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372F97-BC71-88AC-9F69-B191AD5BFA2E}"/>
              </a:ext>
            </a:extLst>
          </p:cNvPr>
          <p:cNvSpPr/>
          <p:nvPr userDrawn="1"/>
        </p:nvSpPr>
        <p:spPr>
          <a:xfrm>
            <a:off x="0" y="5008644"/>
            <a:ext cx="9144000" cy="144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1451" y="125927"/>
            <a:ext cx="7314360" cy="548548"/>
          </a:xfrm>
          <a:prstGeom prst="rect">
            <a:avLst/>
          </a:prstGeom>
        </p:spPr>
        <p:txBody>
          <a:bodyPr vert="horz" lIns="0" tIns="0" rIns="0" bIns="0" rtlCol="0" anchor="t">
            <a:noAutofit/>
          </a:bodyPr>
          <a:lstStyle/>
          <a:p>
            <a:r>
              <a:rPr lang="en-US"/>
              <a:t>Click to edit Master title style</a:t>
            </a:r>
            <a:endParaRPr lang="fr-CH" dirty="0"/>
          </a:p>
        </p:txBody>
      </p:sp>
      <p:pic>
        <p:nvPicPr>
          <p:cNvPr id="4" name="Graphic 3">
            <a:extLst>
              <a:ext uri="{FF2B5EF4-FFF2-40B4-BE49-F238E27FC236}">
                <a16:creationId xmlns:a16="http://schemas.microsoft.com/office/drawing/2014/main" id="{5BF8739F-5991-72C3-8096-8294382FB2FF}"/>
              </a:ext>
            </a:extLst>
          </p:cNvPr>
          <p:cNvPicPr>
            <a:picLocks noChangeAspect="1"/>
          </p:cNvPicPr>
          <p:nvPr userDrawn="1"/>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rcRect/>
          <a:stretch/>
        </p:blipFill>
        <p:spPr>
          <a:xfrm>
            <a:off x="280614" y="150298"/>
            <a:ext cx="856351" cy="387919"/>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79" r:id="rId2"/>
    <p:sldLayoutId id="2147483723" r:id="rId3"/>
    <p:sldLayoutId id="2147483704" r:id="rId4"/>
    <p:sldLayoutId id="2147483705" r:id="rId5"/>
    <p:sldLayoutId id="2147483657" r:id="rId6"/>
    <p:sldLayoutId id="2147483673" r:id="rId7"/>
    <p:sldLayoutId id="2147483689" r:id="rId8"/>
    <p:sldLayoutId id="2147483687" r:id="rId9"/>
    <p:sldLayoutId id="2147483688" r:id="rId10"/>
    <p:sldLayoutId id="2147483680" r:id="rId11"/>
    <p:sldLayoutId id="2147483710" r:id="rId12"/>
    <p:sldLayoutId id="2147483675" r:id="rId13"/>
    <p:sldLayoutId id="2147483713" r:id="rId14"/>
    <p:sldLayoutId id="2147483714" r:id="rId15"/>
    <p:sldLayoutId id="2147483690" r:id="rId16"/>
    <p:sldLayoutId id="2147483693" r:id="rId17"/>
    <p:sldLayoutId id="2147483709" r:id="rId18"/>
    <p:sldLayoutId id="2147483682" r:id="rId19"/>
    <p:sldLayoutId id="2147483684" r:id="rId20"/>
    <p:sldLayoutId id="2147483692" r:id="rId21"/>
    <p:sldLayoutId id="2147483715" r:id="rId22"/>
    <p:sldLayoutId id="2147483716" r:id="rId23"/>
    <p:sldLayoutId id="2147483711" r:id="rId24"/>
    <p:sldLayoutId id="2147483683" r:id="rId25"/>
    <p:sldLayoutId id="2147483685" r:id="rId26"/>
    <p:sldLayoutId id="2147483691" r:id="rId27"/>
    <p:sldLayoutId id="2147483712" r:id="rId28"/>
    <p:sldLayoutId id="2147483721" r:id="rId29"/>
    <p:sldLayoutId id="2147483722" r:id="rId30"/>
    <p:sldLayoutId id="2147483719" r:id="rId31"/>
    <p:sldLayoutId id="2147483720" r:id="rId32"/>
    <p:sldLayoutId id="2147483717" r:id="rId33"/>
    <p:sldLayoutId id="2147483718" r:id="rId34"/>
    <p:sldLayoutId id="2147483678" r:id="rId35"/>
    <p:sldLayoutId id="2147483707" r:id="rId36"/>
    <p:sldLayoutId id="2147483681" r:id="rId37"/>
    <p:sldLayoutId id="2147483686" r:id="rId38"/>
    <p:sldLayoutId id="2147483706" r:id="rId39"/>
    <p:sldLayoutId id="2147483708" r:id="rId40"/>
  </p:sldLayoutIdLst>
  <p:hf sldNum="0" hdr="0" ftr="0" dt="0"/>
  <p:txStyles>
    <p:titleStyle>
      <a:lvl1pPr algn="l" defTabSz="457200" rtl="0" eaLnBrk="1" latinLnBrk="0" hangingPunct="1">
        <a:spcBef>
          <a:spcPct val="0"/>
        </a:spcBef>
        <a:buNone/>
        <a:defRPr sz="2400" b="1" kern="1200" cap="all" spc="8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lang="en-US" sz="3400" kern="1200" baseline="30000" smtClea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2"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2890" userDrawn="1">
          <p15:clr>
            <a:srgbClr val="F26B43"/>
          </p15:clr>
        </p15:guide>
        <p15:guide id="6" orient="horz" pos="259" userDrawn="1">
          <p15:clr>
            <a:srgbClr val="F26B43"/>
          </p15:clr>
        </p15:guide>
        <p15:guide id="7" pos="1315" userDrawn="1">
          <p15:clr>
            <a:srgbClr val="F26B43"/>
          </p15:clr>
        </p15:guide>
        <p15:guide id="8" orient="horz" pos="1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4" y="166255"/>
            <a:ext cx="5526630" cy="449864"/>
          </a:xfrm>
          <a:prstGeom prst="rect">
            <a:avLst/>
          </a:prstGeom>
        </p:spPr>
        <p:txBody>
          <a:bodyPr vert="horz" lIns="0" tIns="0" rIns="0" bIns="0" rtlCol="0" anchor="ctr">
            <a:normAutofit/>
          </a:bodyPr>
          <a:lstStyle/>
          <a:p>
            <a:r>
              <a:rPr lang="en-GB" noProof="0"/>
              <a:t>Click to edit Master title style</a:t>
            </a:r>
          </a:p>
        </p:txBody>
      </p:sp>
    </p:spTree>
    <p:extLst>
      <p:ext uri="{BB962C8B-B14F-4D97-AF65-F5344CB8AC3E}">
        <p14:creationId xmlns:p14="http://schemas.microsoft.com/office/powerpoint/2010/main" val="419718836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sldNum="0" hdr="0" ftr="0" dt="0"/>
  <p:txStyles>
    <p:titleStyle>
      <a:lvl1pPr algn="l" defTabSz="457200" rtl="0" eaLnBrk="1" latinLnBrk="0" hangingPunct="1">
        <a:spcBef>
          <a:spcPct val="0"/>
        </a:spcBef>
        <a:buNone/>
        <a:defRPr sz="2000" b="1" i="0" kern="1200" cap="none" spc="0" baseline="0">
          <a:solidFill>
            <a:schemeClr val="tx2"/>
          </a:solidFill>
          <a:latin typeface="+mj-lt"/>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lang="en-US" sz="3400" kern="1200" baseline="30000" smtClea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7">
          <p15:clr>
            <a:srgbClr val="F26B43"/>
          </p15:clr>
        </p15:guide>
        <p15:guide id="2" pos="2880">
          <p15:clr>
            <a:srgbClr val="F26B43"/>
          </p15:clr>
        </p15:guide>
        <p15:guide id="3" pos="295">
          <p15:clr>
            <a:srgbClr val="F26B43"/>
          </p15:clr>
        </p15:guide>
        <p15:guide id="4" pos="5465">
          <p15:clr>
            <a:srgbClr val="F26B43"/>
          </p15:clr>
        </p15:guide>
        <p15:guide id="5" orient="horz" pos="2754">
          <p15:clr>
            <a:srgbClr val="F26B43"/>
          </p15:clr>
        </p15:guide>
        <p15:guide id="6" orient="horz" pos="259">
          <p15:clr>
            <a:srgbClr val="F26B43"/>
          </p15:clr>
        </p15:guide>
        <p15:guide id="7" pos="1315">
          <p15:clr>
            <a:srgbClr val="F26B43"/>
          </p15:clr>
        </p15:guide>
        <p15:guide id="8" orient="horz" pos="1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4.jpg"/><Relationship Id="rId4" Type="http://schemas.openxmlformats.org/officeDocument/2006/relationships/image" Target="../media/image53.svg"/></Relationships>
</file>

<file path=ppt/slides/_rels/slide13.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svg"/><Relationship Id="rId26" Type="http://schemas.openxmlformats.org/officeDocument/2006/relationships/image" Target="../media/image78.svg"/><Relationship Id="rId39" Type="http://schemas.openxmlformats.org/officeDocument/2006/relationships/image" Target="../media/image91.png"/><Relationship Id="rId3" Type="http://schemas.openxmlformats.org/officeDocument/2006/relationships/image" Target="../media/image55.png"/><Relationship Id="rId21" Type="http://schemas.openxmlformats.org/officeDocument/2006/relationships/image" Target="../media/image73.png"/><Relationship Id="rId34" Type="http://schemas.openxmlformats.org/officeDocument/2006/relationships/image" Target="../media/image86.svg"/><Relationship Id="rId7" Type="http://schemas.openxmlformats.org/officeDocument/2006/relationships/image" Target="../media/image59.png"/><Relationship Id="rId12" Type="http://schemas.openxmlformats.org/officeDocument/2006/relationships/image" Target="../media/image64.svg"/><Relationship Id="rId17" Type="http://schemas.openxmlformats.org/officeDocument/2006/relationships/image" Target="../media/image69.png"/><Relationship Id="rId25" Type="http://schemas.openxmlformats.org/officeDocument/2006/relationships/image" Target="../media/image77.png"/><Relationship Id="rId33" Type="http://schemas.openxmlformats.org/officeDocument/2006/relationships/image" Target="../media/image85.png"/><Relationship Id="rId38" Type="http://schemas.openxmlformats.org/officeDocument/2006/relationships/image" Target="../media/image90.svg"/><Relationship Id="rId2" Type="http://schemas.openxmlformats.org/officeDocument/2006/relationships/notesSlide" Target="../notesSlides/notesSlide13.xml"/><Relationship Id="rId16" Type="http://schemas.openxmlformats.org/officeDocument/2006/relationships/image" Target="../media/image68.svg"/><Relationship Id="rId20" Type="http://schemas.openxmlformats.org/officeDocument/2006/relationships/image" Target="../media/image72.svg"/><Relationship Id="rId29" Type="http://schemas.openxmlformats.org/officeDocument/2006/relationships/image" Target="../media/image81.png"/><Relationship Id="rId1" Type="http://schemas.openxmlformats.org/officeDocument/2006/relationships/slideLayout" Target="../slideLayouts/slideLayout35.xml"/><Relationship Id="rId6" Type="http://schemas.openxmlformats.org/officeDocument/2006/relationships/image" Target="../media/image58.svg"/><Relationship Id="rId11" Type="http://schemas.openxmlformats.org/officeDocument/2006/relationships/image" Target="../media/image63.png"/><Relationship Id="rId24" Type="http://schemas.openxmlformats.org/officeDocument/2006/relationships/image" Target="../media/image76.svg"/><Relationship Id="rId32" Type="http://schemas.openxmlformats.org/officeDocument/2006/relationships/image" Target="../media/image84.svg"/><Relationship Id="rId37" Type="http://schemas.openxmlformats.org/officeDocument/2006/relationships/image" Target="../media/image89.png"/><Relationship Id="rId40" Type="http://schemas.openxmlformats.org/officeDocument/2006/relationships/image" Target="../media/image92.sv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png"/><Relationship Id="rId28" Type="http://schemas.openxmlformats.org/officeDocument/2006/relationships/image" Target="../media/image80.svg"/><Relationship Id="rId36" Type="http://schemas.openxmlformats.org/officeDocument/2006/relationships/image" Target="../media/image88.svg"/><Relationship Id="rId10" Type="http://schemas.openxmlformats.org/officeDocument/2006/relationships/image" Target="../media/image62.svg"/><Relationship Id="rId19" Type="http://schemas.openxmlformats.org/officeDocument/2006/relationships/image" Target="../media/image71.png"/><Relationship Id="rId31" Type="http://schemas.openxmlformats.org/officeDocument/2006/relationships/image" Target="../media/image83.pn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 Id="rId22" Type="http://schemas.openxmlformats.org/officeDocument/2006/relationships/image" Target="../media/image74.svg"/><Relationship Id="rId27" Type="http://schemas.openxmlformats.org/officeDocument/2006/relationships/image" Target="../media/image79.png"/><Relationship Id="rId30" Type="http://schemas.openxmlformats.org/officeDocument/2006/relationships/image" Target="../media/image82.svg"/><Relationship Id="rId35" Type="http://schemas.openxmlformats.org/officeDocument/2006/relationships/image" Target="../media/image87.png"/></Relationships>
</file>

<file path=ppt/slides/_rels/slide14.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18" Type="http://schemas.openxmlformats.org/officeDocument/2006/relationships/image" Target="../media/image88.svg"/><Relationship Id="rId26" Type="http://schemas.openxmlformats.org/officeDocument/2006/relationships/image" Target="../media/image98.svg"/><Relationship Id="rId3" Type="http://schemas.openxmlformats.org/officeDocument/2006/relationships/image" Target="../media/image55.png"/><Relationship Id="rId21" Type="http://schemas.openxmlformats.org/officeDocument/2006/relationships/image" Target="../media/image75.png"/><Relationship Id="rId7" Type="http://schemas.openxmlformats.org/officeDocument/2006/relationships/image" Target="../media/image77.png"/><Relationship Id="rId12" Type="http://schemas.openxmlformats.org/officeDocument/2006/relationships/image" Target="../media/image96.svg"/><Relationship Id="rId17" Type="http://schemas.openxmlformats.org/officeDocument/2006/relationships/image" Target="../media/image87.png"/><Relationship Id="rId25" Type="http://schemas.openxmlformats.org/officeDocument/2006/relationships/image" Target="../media/image97.png"/><Relationship Id="rId2" Type="http://schemas.openxmlformats.org/officeDocument/2006/relationships/notesSlide" Target="../notesSlides/notesSlide14.xml"/><Relationship Id="rId16" Type="http://schemas.openxmlformats.org/officeDocument/2006/relationships/image" Target="../media/image86.svg"/><Relationship Id="rId20" Type="http://schemas.openxmlformats.org/officeDocument/2006/relationships/image" Target="../media/image90.svg"/><Relationship Id="rId29" Type="http://schemas.openxmlformats.org/officeDocument/2006/relationships/image" Target="../media/image101.png"/><Relationship Id="rId1" Type="http://schemas.openxmlformats.org/officeDocument/2006/relationships/slideLayout" Target="../slideLayouts/slideLayout35.xml"/><Relationship Id="rId6" Type="http://schemas.openxmlformats.org/officeDocument/2006/relationships/image" Target="../media/image94.svg"/><Relationship Id="rId11" Type="http://schemas.openxmlformats.org/officeDocument/2006/relationships/image" Target="../media/image95.png"/><Relationship Id="rId24" Type="http://schemas.openxmlformats.org/officeDocument/2006/relationships/image" Target="../media/image92.svg"/><Relationship Id="rId5" Type="http://schemas.openxmlformats.org/officeDocument/2006/relationships/image" Target="../media/image93.png"/><Relationship Id="rId15" Type="http://schemas.openxmlformats.org/officeDocument/2006/relationships/image" Target="../media/image85.png"/><Relationship Id="rId23" Type="http://schemas.openxmlformats.org/officeDocument/2006/relationships/image" Target="../media/image91.png"/><Relationship Id="rId28" Type="http://schemas.openxmlformats.org/officeDocument/2006/relationships/image" Target="../media/image100.svg"/><Relationship Id="rId10" Type="http://schemas.openxmlformats.org/officeDocument/2006/relationships/image" Target="../media/image80.svg"/><Relationship Id="rId19" Type="http://schemas.openxmlformats.org/officeDocument/2006/relationships/image" Target="../media/image89.png"/><Relationship Id="rId4" Type="http://schemas.openxmlformats.org/officeDocument/2006/relationships/image" Target="../media/image56.svg"/><Relationship Id="rId9" Type="http://schemas.openxmlformats.org/officeDocument/2006/relationships/image" Target="../media/image79.png"/><Relationship Id="rId14" Type="http://schemas.openxmlformats.org/officeDocument/2006/relationships/image" Target="../media/image84.svg"/><Relationship Id="rId22" Type="http://schemas.openxmlformats.org/officeDocument/2006/relationships/image" Target="../media/image76.svg"/><Relationship Id="rId27" Type="http://schemas.openxmlformats.org/officeDocument/2006/relationships/image" Target="../media/image99.png"/><Relationship Id="rId30" Type="http://schemas.openxmlformats.org/officeDocument/2006/relationships/image" Target="../media/image102.svg"/></Relationships>
</file>

<file path=ppt/slides/_rels/slide15.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113.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svg"/><Relationship Id="rId2" Type="http://schemas.openxmlformats.org/officeDocument/2006/relationships/notesSlide" Target="../notesSlides/notesSlide15.xml"/><Relationship Id="rId16" Type="http://schemas.openxmlformats.org/officeDocument/2006/relationships/image" Target="../media/image116.svg"/><Relationship Id="rId1" Type="http://schemas.openxmlformats.org/officeDocument/2006/relationships/slideLayout" Target="../slideLayouts/slideLayout18.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115.pn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png"/><Relationship Id="rId14" Type="http://schemas.openxmlformats.org/officeDocument/2006/relationships/image" Target="../media/image114.svg"/></Relationships>
</file>

<file path=ppt/slides/_rels/slide16.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18" Type="http://schemas.openxmlformats.org/officeDocument/2006/relationships/image" Target="../media/image88.svg"/><Relationship Id="rId3" Type="http://schemas.openxmlformats.org/officeDocument/2006/relationships/image" Target="../media/image55.png"/><Relationship Id="rId21" Type="http://schemas.openxmlformats.org/officeDocument/2006/relationships/image" Target="../media/image91.png"/><Relationship Id="rId7" Type="http://schemas.openxmlformats.org/officeDocument/2006/relationships/image" Target="../media/image77.png"/><Relationship Id="rId12" Type="http://schemas.openxmlformats.org/officeDocument/2006/relationships/image" Target="../media/image82.svg"/><Relationship Id="rId17" Type="http://schemas.openxmlformats.org/officeDocument/2006/relationships/image" Target="../media/image87.png"/><Relationship Id="rId2" Type="http://schemas.openxmlformats.org/officeDocument/2006/relationships/notesSlide" Target="../notesSlides/notesSlide16.xml"/><Relationship Id="rId16" Type="http://schemas.openxmlformats.org/officeDocument/2006/relationships/image" Target="../media/image86.svg"/><Relationship Id="rId20" Type="http://schemas.openxmlformats.org/officeDocument/2006/relationships/image" Target="../media/image90.svg"/><Relationship Id="rId1" Type="http://schemas.openxmlformats.org/officeDocument/2006/relationships/slideLayout" Target="../slideLayouts/slideLayout35.xml"/><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svg"/><Relationship Id="rId19" Type="http://schemas.openxmlformats.org/officeDocument/2006/relationships/image" Target="../media/image89.png"/><Relationship Id="rId4" Type="http://schemas.openxmlformats.org/officeDocument/2006/relationships/image" Target="../media/image117.svg"/><Relationship Id="rId9" Type="http://schemas.openxmlformats.org/officeDocument/2006/relationships/image" Target="../media/image79.png"/><Relationship Id="rId14" Type="http://schemas.openxmlformats.org/officeDocument/2006/relationships/image" Target="../media/image84.svg"/><Relationship Id="rId22" Type="http://schemas.openxmlformats.org/officeDocument/2006/relationships/image" Target="../media/image92.svg"/></Relationships>
</file>

<file path=ppt/slides/_rels/slide17.xml.rels><?xml version="1.0" encoding="UTF-8" standalone="yes"?>
<Relationships xmlns="http://schemas.openxmlformats.org/package/2006/relationships"><Relationship Id="rId8" Type="http://schemas.openxmlformats.org/officeDocument/2006/relationships/image" Target="../media/image123.sv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image" Target="../media/image121.svg"/><Relationship Id="rId5" Type="http://schemas.openxmlformats.org/officeDocument/2006/relationships/image" Target="../media/image120.png"/><Relationship Id="rId10" Type="http://schemas.openxmlformats.org/officeDocument/2006/relationships/image" Target="../media/image125.svg"/><Relationship Id="rId4" Type="http://schemas.openxmlformats.org/officeDocument/2006/relationships/image" Target="../media/image119.svg"/><Relationship Id="rId9" Type="http://schemas.openxmlformats.org/officeDocument/2006/relationships/image" Target="../media/image124.png"/></Relationships>
</file>

<file path=ppt/slides/_rels/slide18.xml.rels><?xml version="1.0" encoding="UTF-8" standalone="yes"?>
<Relationships xmlns="http://schemas.openxmlformats.org/package/2006/relationships"><Relationship Id="rId3" Type="http://schemas.openxmlformats.org/officeDocument/2006/relationships/hyperlink" Target="https://www.gichd.org/publications-resources/innovation-in-the-gichd/gichd-innovation-award-2025/" TargetMode="External"/><Relationship Id="rId7" Type="http://schemas.openxmlformats.org/officeDocument/2006/relationships/image" Target="../media/image127.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126.png"/><Relationship Id="rId5" Type="http://schemas.openxmlformats.org/officeDocument/2006/relationships/hyperlink" Target="https://www.gichd.org/innovation-conference-2025/" TargetMode="External"/><Relationship Id="rId4" Type="http://schemas.openxmlformats.org/officeDocument/2006/relationships/hyperlink" Target="https://forms.office.com/Pages/ResponsePage.aspx?id=ASb5r3UJPkeU4ODDavy56lRErrJWYiFLpuh16_STX8hUMzA0OE9XQVZGQkpGQU1CMzVJNEgyQTFFVC4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129.sv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gichd.org/publications-resources/innovation-in-the-gichd/2024-gichd-innovation-session-on-ai-for-mine-action/"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37.sv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1.png"/><Relationship Id="rId4" Type="http://schemas.openxmlformats.org/officeDocument/2006/relationships/diagramLayout" Target="../diagrams/layout2.xml"/><Relationship Id="rId9"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a:extLst>
              <a:ext uri="{FF2B5EF4-FFF2-40B4-BE49-F238E27FC236}">
                <a16:creationId xmlns:a16="http://schemas.microsoft.com/office/drawing/2014/main" id="{CDE1A89E-CDE5-EBF7-C96C-A53F9FD00A3F}"/>
              </a:ext>
            </a:extLst>
          </p:cNvPr>
          <p:cNvPicPr>
            <a:picLocks noChangeAspect="1"/>
          </p:cNvPicPr>
          <p:nvPr/>
        </p:nvPicPr>
        <p:blipFill>
          <a:blip r:embed="rId3"/>
          <a:stretch>
            <a:fillRect/>
          </a:stretch>
        </p:blipFill>
        <p:spPr>
          <a:xfrm>
            <a:off x="782099" y="1068412"/>
            <a:ext cx="2857500" cy="812800"/>
          </a:xfrm>
          <a:prstGeom prst="rect">
            <a:avLst/>
          </a:prstGeom>
        </p:spPr>
      </p:pic>
      <p:sp>
        <p:nvSpPr>
          <p:cNvPr id="2" name="Title 1">
            <a:extLst>
              <a:ext uri="{FF2B5EF4-FFF2-40B4-BE49-F238E27FC236}">
                <a16:creationId xmlns:a16="http://schemas.microsoft.com/office/drawing/2014/main" id="{701D9D43-3C41-8312-25DA-7EC171BEAC4F}"/>
              </a:ext>
            </a:extLst>
          </p:cNvPr>
          <p:cNvSpPr txBox="1">
            <a:spLocks/>
          </p:cNvSpPr>
          <p:nvPr/>
        </p:nvSpPr>
        <p:spPr>
          <a:xfrm>
            <a:off x="1313503" y="1972372"/>
            <a:ext cx="3683369" cy="1916138"/>
          </a:xfrm>
          <a:prstGeom prst="rect">
            <a:avLst/>
          </a:prstGeom>
          <a:effectLst/>
        </p:spPr>
        <p:txBody>
          <a:bodyPr vert="horz" wrap="square" lIns="0" tIns="0" rIns="0" bIns="0" rtlCol="0" anchor="b">
            <a:normAutofit/>
          </a:bodyPr>
          <a:lstStyle>
            <a:lvl1pPr algn="l" defTabSz="457200" rtl="0" eaLnBrk="1" latinLnBrk="0" hangingPunct="1">
              <a:spcBef>
                <a:spcPct val="0"/>
              </a:spcBef>
              <a:buNone/>
              <a:defRPr sz="2400" b="1" i="0" kern="1200" cap="all" spc="0" baseline="0">
                <a:solidFill>
                  <a:schemeClr val="bg1"/>
                </a:solidFill>
                <a:latin typeface="+mj-lt"/>
                <a:ea typeface="Roboto Light" panose="02000000000000000000" pitchFamily="2" charset="0"/>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60" normalizeH="0" baseline="0" noProof="0" dirty="0">
                <a:ln>
                  <a:noFill/>
                </a:ln>
                <a:solidFill>
                  <a:srgbClr val="FFFFFF"/>
                </a:solidFill>
                <a:effectLst/>
                <a:uLnTx/>
                <a:uFillTx/>
                <a:latin typeface="Arial" panose="020B0604020202020204"/>
                <a:ea typeface="Roboto Light" panose="02000000000000000000" pitchFamily="2" charset="0"/>
                <a:cs typeface="Arial"/>
              </a:rPr>
              <a:t>ARTIFICIAL INTELLIGENCE  </a:t>
            </a:r>
            <a:r>
              <a:rPr kumimoji="0" lang="en-US" sz="2000" b="1" i="0" u="none" strike="noStrike" kern="1200" cap="all" spc="0" normalizeH="0" baseline="0" noProof="0" dirty="0">
                <a:ln>
                  <a:noFill/>
                </a:ln>
                <a:solidFill>
                  <a:srgbClr val="FFFFFF"/>
                </a:solidFill>
                <a:effectLst/>
                <a:uLnTx/>
                <a:uFillTx/>
                <a:latin typeface="Arial" panose="020B0604020202020204"/>
                <a:ea typeface="Roboto Light" panose="02000000000000000000" pitchFamily="2" charset="0"/>
                <a:cs typeface="Arial"/>
              </a:rPr>
              <a:t>FOR MINE ACTION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1" i="0" u="none" strike="noStrike" kern="1200" cap="all" spc="0" normalizeH="0" baseline="0" noProof="0" dirty="0">
              <a:ln>
                <a:noFill/>
              </a:ln>
              <a:solidFill>
                <a:srgbClr val="FFFFFF"/>
              </a:solidFill>
              <a:effectLst/>
              <a:uLnTx/>
              <a:uFillTx/>
              <a:latin typeface="Arial" panose="020B0604020202020204"/>
              <a:ea typeface="Roboto Light" panose="02000000000000000000" pitchFamily="2" charset="0"/>
              <a:cs typeface="Arial"/>
            </a:endParaRPr>
          </a:p>
          <a:p>
            <a:pPr>
              <a:defRPr/>
            </a:pPr>
            <a:r>
              <a:rPr kumimoji="0" lang="en-US" sz="1600" b="0" i="0" u="none" strike="noStrike" kern="1200" cap="all" spc="0" normalizeH="0" baseline="0" noProof="0" dirty="0">
                <a:ln>
                  <a:noFill/>
                </a:ln>
                <a:solidFill>
                  <a:srgbClr val="FFFFFF"/>
                </a:solidFill>
                <a:effectLst/>
                <a:uLnTx/>
                <a:uFillTx/>
                <a:latin typeface="Arial" panose="020B0604020202020204"/>
                <a:ea typeface="Roboto Light" panose="02000000000000000000" pitchFamily="2" charset="0"/>
                <a:cs typeface="Arial"/>
              </a:rPr>
              <a:t>Croatia Mine Action    </a:t>
            </a:r>
            <a:r>
              <a:rPr lang="en-US" sz="1600" b="0" dirty="0">
                <a:solidFill>
                  <a:srgbClr val="FFFFFF"/>
                </a:solidFill>
              </a:rPr>
              <a:t>Symposium 2025</a:t>
            </a:r>
          </a:p>
          <a:p>
            <a:pPr>
              <a:defRPr/>
            </a:pPr>
            <a:r>
              <a:rPr lang="en-US" sz="1600" b="0" dirty="0">
                <a:solidFill>
                  <a:srgbClr val="FFFFFF"/>
                </a:solidFill>
              </a:rPr>
              <a:t>03 APR 2025</a:t>
            </a:r>
            <a:endParaRPr kumimoji="0" lang="en-US" sz="1600" b="0" i="0" u="none" strike="noStrike" kern="1200" cap="all" spc="0" normalizeH="0" baseline="0" noProof="0" dirty="0">
              <a:ln>
                <a:noFill/>
              </a:ln>
              <a:solidFill>
                <a:srgbClr val="FFFFFF"/>
              </a:solidFill>
              <a:effectLst/>
              <a:uLnTx/>
              <a:uFillTx/>
              <a:latin typeface="Arial" panose="020B0604020202020204"/>
              <a:ea typeface="Roboto Light" panose="02000000000000000000" pitchFamily="2" charset="0"/>
              <a:cs typeface="Arial"/>
            </a:endParaRPr>
          </a:p>
        </p:txBody>
      </p:sp>
    </p:spTree>
    <p:extLst>
      <p:ext uri="{BB962C8B-B14F-4D97-AF65-F5344CB8AC3E}">
        <p14:creationId xmlns:p14="http://schemas.microsoft.com/office/powerpoint/2010/main" val="253471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85147-E514-EC76-7C3A-6F66A4BE9099}"/>
            </a:ext>
          </a:extLst>
        </p:cNvPr>
        <p:cNvGrpSpPr/>
        <p:nvPr/>
      </p:nvGrpSpPr>
      <p:grpSpPr>
        <a:xfrm>
          <a:off x="0" y="0"/>
          <a:ext cx="0" cy="0"/>
          <a:chOff x="0" y="0"/>
          <a:chExt cx="0" cy="0"/>
        </a:xfrm>
      </p:grpSpPr>
      <p:pic>
        <p:nvPicPr>
          <p:cNvPr id="4" name="Picture 3" descr="A white text on a black background&#10;&#10;Description automatically generated">
            <a:extLst>
              <a:ext uri="{FF2B5EF4-FFF2-40B4-BE49-F238E27FC236}">
                <a16:creationId xmlns:a16="http://schemas.microsoft.com/office/drawing/2014/main" id="{61621A94-923E-3265-74AE-7053588E3A32}"/>
              </a:ext>
            </a:extLst>
          </p:cNvPr>
          <p:cNvPicPr>
            <a:picLocks noChangeAspect="1"/>
          </p:cNvPicPr>
          <p:nvPr/>
        </p:nvPicPr>
        <p:blipFill>
          <a:blip r:embed="rId3"/>
          <a:stretch>
            <a:fillRect/>
          </a:stretch>
        </p:blipFill>
        <p:spPr>
          <a:xfrm>
            <a:off x="782099" y="1068412"/>
            <a:ext cx="2857500" cy="812800"/>
          </a:xfrm>
          <a:prstGeom prst="rect">
            <a:avLst/>
          </a:prstGeom>
        </p:spPr>
      </p:pic>
      <p:sp>
        <p:nvSpPr>
          <p:cNvPr id="2" name="Title 1">
            <a:extLst>
              <a:ext uri="{FF2B5EF4-FFF2-40B4-BE49-F238E27FC236}">
                <a16:creationId xmlns:a16="http://schemas.microsoft.com/office/drawing/2014/main" id="{2FECC0C8-919B-5433-CDFD-A0A18D7C9B3C}"/>
              </a:ext>
            </a:extLst>
          </p:cNvPr>
          <p:cNvSpPr txBox="1">
            <a:spLocks/>
          </p:cNvSpPr>
          <p:nvPr/>
        </p:nvSpPr>
        <p:spPr>
          <a:xfrm>
            <a:off x="1313503" y="1972372"/>
            <a:ext cx="3683369" cy="1518973"/>
          </a:xfrm>
          <a:prstGeom prst="rect">
            <a:avLst/>
          </a:prstGeom>
          <a:effectLst/>
        </p:spPr>
        <p:txBody>
          <a:bodyPr vert="horz" wrap="square" lIns="0" tIns="0" rIns="0" bIns="0" rtlCol="0" anchor="b">
            <a:normAutofit/>
          </a:bodyPr>
          <a:lstStyle>
            <a:lvl1pPr algn="l" defTabSz="457200" rtl="0" eaLnBrk="1" latinLnBrk="0" hangingPunct="1">
              <a:spcBef>
                <a:spcPct val="0"/>
              </a:spcBef>
              <a:buNone/>
              <a:defRPr sz="2400" b="1" i="0" kern="1200" cap="all" spc="0" baseline="0">
                <a:solidFill>
                  <a:schemeClr val="bg1"/>
                </a:solidFill>
                <a:latin typeface="+mj-lt"/>
                <a:ea typeface="Roboto Light" panose="02000000000000000000" pitchFamily="2" charset="0"/>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000" spc="-60" dirty="0">
                <a:solidFill>
                  <a:srgbClr val="FFFFFF"/>
                </a:solidFill>
                <a:latin typeface="Arial" panose="020B0604020202020204"/>
              </a:rPr>
              <a:t>UPDATES</a:t>
            </a:r>
            <a:endParaRPr kumimoji="0" lang="en-US" sz="2000" b="1" i="0" u="none" strike="noStrike" kern="1200" cap="all" spc="0" normalizeH="0" baseline="0" noProof="0" dirty="0">
              <a:ln>
                <a:noFill/>
              </a:ln>
              <a:solidFill>
                <a:srgbClr val="FFFFFF"/>
              </a:solidFill>
              <a:effectLst/>
              <a:uLnTx/>
              <a:uFillTx/>
              <a:latin typeface="Arial" panose="020B0604020202020204"/>
              <a:ea typeface="Roboto Light" panose="02000000000000000000" pitchFamily="2" charset="0"/>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1" i="0" u="none" strike="noStrike" kern="1200" cap="all" spc="0" normalizeH="0" baseline="0" noProof="0" dirty="0">
              <a:ln>
                <a:noFill/>
              </a:ln>
              <a:solidFill>
                <a:srgbClr val="FFFFFF"/>
              </a:solidFill>
              <a:effectLst/>
              <a:uLnTx/>
              <a:uFillTx/>
              <a:latin typeface="Arial" panose="020B0604020202020204"/>
              <a:ea typeface="Roboto Light" panose="02000000000000000000" pitchFamily="2" charset="0"/>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latin typeface="Arial" panose="020B0604020202020204"/>
                <a:ea typeface="Roboto Light" panose="02000000000000000000" pitchFamily="2" charset="0"/>
                <a:cs typeface="Arial"/>
              </a:rPr>
              <a:t>Croatia Mine Action    Symposium 2025</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latin typeface="Arial" panose="020B0604020202020204"/>
                <a:ea typeface="Roboto Light" panose="02000000000000000000" pitchFamily="2" charset="0"/>
                <a:cs typeface="Arial"/>
              </a:rPr>
              <a:t>03 APR 2025</a:t>
            </a:r>
          </a:p>
        </p:txBody>
      </p:sp>
    </p:spTree>
    <p:extLst>
      <p:ext uri="{BB962C8B-B14F-4D97-AF65-F5344CB8AC3E}">
        <p14:creationId xmlns:p14="http://schemas.microsoft.com/office/powerpoint/2010/main" val="26496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2F71D05-1799-8B2A-09CF-4E9E537B36B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00DBE75-2A49-4487-2B0F-788652837956}"/>
              </a:ext>
            </a:extLst>
          </p:cNvPr>
          <p:cNvSpPr>
            <a:spLocks noGrp="1"/>
          </p:cNvSpPr>
          <p:nvPr>
            <p:ph type="title"/>
          </p:nvPr>
        </p:nvSpPr>
        <p:spPr/>
        <p:txBody>
          <a:bodyPr/>
          <a:lstStyle/>
          <a:p>
            <a:r>
              <a:rPr lang="en-GB" dirty="0"/>
              <a:t>THE CHALLENGES FOR INNOVATION IN EORR</a:t>
            </a:r>
          </a:p>
        </p:txBody>
      </p:sp>
      <p:sp>
        <p:nvSpPr>
          <p:cNvPr id="11" name="Text Placeholder 10">
            <a:extLst>
              <a:ext uri="{FF2B5EF4-FFF2-40B4-BE49-F238E27FC236}">
                <a16:creationId xmlns:a16="http://schemas.microsoft.com/office/drawing/2014/main" id="{B0A8EC09-186C-C5EA-AA17-7FAD5170A502}"/>
              </a:ext>
            </a:extLst>
          </p:cNvPr>
          <p:cNvSpPr>
            <a:spLocks noGrp="1"/>
          </p:cNvSpPr>
          <p:nvPr>
            <p:ph type="body" idx="20"/>
          </p:nvPr>
        </p:nvSpPr>
        <p:spPr>
          <a:xfrm>
            <a:off x="5319191" y="987031"/>
            <a:ext cx="3436621" cy="588623"/>
          </a:xfrm>
        </p:spPr>
        <p:txBody>
          <a:bodyPr>
            <a:spAutoFit/>
          </a:bodyPr>
          <a:lstStyle/>
          <a:p>
            <a:pPr marL="0" indent="0">
              <a:buNone/>
            </a:pPr>
            <a:r>
              <a:rPr lang="en-GB" sz="1275" b="1" dirty="0">
                <a:solidFill>
                  <a:schemeClr val="accent3"/>
                </a:solidFill>
              </a:rPr>
              <a:t>Cost-effectiveness and Limited Funding: </a:t>
            </a:r>
            <a:r>
              <a:rPr lang="en-GB" sz="1275" dirty="0"/>
              <a:t>cost-efficiency of innovation; dedicated funding is imperative to bolster innovation.</a:t>
            </a:r>
          </a:p>
        </p:txBody>
      </p:sp>
      <p:sp>
        <p:nvSpPr>
          <p:cNvPr id="14" name="TextBox 13">
            <a:extLst>
              <a:ext uri="{FF2B5EF4-FFF2-40B4-BE49-F238E27FC236}">
                <a16:creationId xmlns:a16="http://schemas.microsoft.com/office/drawing/2014/main" id="{A4D310F1-6833-C097-7E85-0AD03D96EDAC}"/>
              </a:ext>
            </a:extLst>
          </p:cNvPr>
          <p:cNvSpPr txBox="1"/>
          <p:nvPr/>
        </p:nvSpPr>
        <p:spPr>
          <a:xfrm>
            <a:off x="2557095" y="1413375"/>
            <a:ext cx="1632101" cy="280928"/>
          </a:xfrm>
          <a:prstGeom prst="roundRect">
            <a:avLst/>
          </a:prstGeom>
          <a:solidFill>
            <a:srgbClr val="F49324"/>
          </a:solidFill>
          <a:ln w="12700">
            <a:noFill/>
          </a:ln>
        </p:spPr>
        <p:txBody>
          <a:bodyPr wrap="none" lIns="68580" tIns="34290" rIns="68580" bIns="34290" rtlCol="0">
            <a:spAutoFit/>
          </a:bodyPr>
          <a:lstStyle/>
          <a:p>
            <a:r>
              <a:rPr lang="en-US" sz="1200" b="1" dirty="0">
                <a:solidFill>
                  <a:schemeClr val="bg1"/>
                </a:solidFill>
                <a:latin typeface="+mj-lt"/>
              </a:rPr>
              <a:t>programmatic setup</a:t>
            </a:r>
          </a:p>
        </p:txBody>
      </p:sp>
      <p:sp>
        <p:nvSpPr>
          <p:cNvPr id="17" name="TextBox 16">
            <a:extLst>
              <a:ext uri="{FF2B5EF4-FFF2-40B4-BE49-F238E27FC236}">
                <a16:creationId xmlns:a16="http://schemas.microsoft.com/office/drawing/2014/main" id="{A540F317-03E3-0B48-7DC6-75D7B9F7F3C5}"/>
              </a:ext>
            </a:extLst>
          </p:cNvPr>
          <p:cNvSpPr txBox="1"/>
          <p:nvPr/>
        </p:nvSpPr>
        <p:spPr>
          <a:xfrm>
            <a:off x="3348805" y="4388001"/>
            <a:ext cx="820269" cy="280928"/>
          </a:xfrm>
          <a:prstGeom prst="roundRect">
            <a:avLst/>
          </a:prstGeom>
          <a:solidFill>
            <a:schemeClr val="accent3"/>
          </a:solidFill>
          <a:ln w="12700">
            <a:noFill/>
          </a:ln>
        </p:spPr>
        <p:txBody>
          <a:bodyPr wrap="none" lIns="68580" tIns="34290" rIns="68580" bIns="34290" rtlCol="0">
            <a:spAutoFit/>
          </a:bodyPr>
          <a:lstStyle/>
          <a:p>
            <a:r>
              <a:rPr lang="en-US" sz="1200" b="1" dirty="0">
                <a:solidFill>
                  <a:schemeClr val="bg1"/>
                </a:solidFill>
                <a:latin typeface="+mj-lt"/>
              </a:rPr>
              <a:t>Too slow</a:t>
            </a:r>
          </a:p>
        </p:txBody>
      </p:sp>
      <p:sp>
        <p:nvSpPr>
          <p:cNvPr id="36" name="Left Bracket 35">
            <a:extLst>
              <a:ext uri="{FF2B5EF4-FFF2-40B4-BE49-F238E27FC236}">
                <a16:creationId xmlns:a16="http://schemas.microsoft.com/office/drawing/2014/main" id="{7B827CD6-4394-F000-8247-1F7FA2E224D1}"/>
              </a:ext>
            </a:extLst>
          </p:cNvPr>
          <p:cNvSpPr/>
          <p:nvPr/>
        </p:nvSpPr>
        <p:spPr>
          <a:xfrm>
            <a:off x="4422829" y="988017"/>
            <a:ext cx="134801" cy="3675100"/>
          </a:xfrm>
          <a:prstGeom prst="leftBracket">
            <a:avLst>
              <a:gd name="adj" fmla="val 0"/>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350"/>
          </a:p>
        </p:txBody>
      </p:sp>
      <p:sp>
        <p:nvSpPr>
          <p:cNvPr id="37" name="TextBox 36">
            <a:extLst>
              <a:ext uri="{FF2B5EF4-FFF2-40B4-BE49-F238E27FC236}">
                <a16:creationId xmlns:a16="http://schemas.microsoft.com/office/drawing/2014/main" id="{64EDD206-5246-4D16-3837-3BFC87D0FEE0}"/>
              </a:ext>
            </a:extLst>
          </p:cNvPr>
          <p:cNvSpPr txBox="1"/>
          <p:nvPr/>
        </p:nvSpPr>
        <p:spPr>
          <a:xfrm>
            <a:off x="472895" y="2688214"/>
            <a:ext cx="843362" cy="280928"/>
          </a:xfrm>
          <a:prstGeom prst="roundRect">
            <a:avLst/>
          </a:prstGeom>
          <a:solidFill>
            <a:schemeClr val="tx2"/>
          </a:solidFill>
          <a:ln w="12700">
            <a:noFill/>
          </a:ln>
        </p:spPr>
        <p:txBody>
          <a:bodyPr wrap="none" lIns="68580" tIns="34290" rIns="68580" bIns="34290" rtlCol="0">
            <a:spAutoFit/>
          </a:bodyPr>
          <a:lstStyle/>
          <a:p>
            <a:r>
              <a:rPr lang="en-US" sz="1200" b="1" dirty="0">
                <a:solidFill>
                  <a:schemeClr val="bg1"/>
                </a:solidFill>
                <a:latin typeface="+mj-lt"/>
              </a:rPr>
              <a:t>Red Tape</a:t>
            </a:r>
          </a:p>
        </p:txBody>
      </p:sp>
      <p:sp>
        <p:nvSpPr>
          <p:cNvPr id="38" name="TextBox 37">
            <a:extLst>
              <a:ext uri="{FF2B5EF4-FFF2-40B4-BE49-F238E27FC236}">
                <a16:creationId xmlns:a16="http://schemas.microsoft.com/office/drawing/2014/main" id="{5898CD7E-F63C-D5CC-5BBE-BB2BA9C93448}"/>
              </a:ext>
            </a:extLst>
          </p:cNvPr>
          <p:cNvSpPr txBox="1"/>
          <p:nvPr/>
        </p:nvSpPr>
        <p:spPr>
          <a:xfrm>
            <a:off x="472895" y="3538106"/>
            <a:ext cx="684988" cy="280928"/>
          </a:xfrm>
          <a:prstGeom prst="roundRect">
            <a:avLst/>
          </a:prstGeom>
          <a:solidFill>
            <a:srgbClr val="A0AC68"/>
          </a:solidFill>
          <a:ln w="12700">
            <a:noFill/>
          </a:ln>
        </p:spPr>
        <p:txBody>
          <a:bodyPr wrap="none" lIns="68580" tIns="34290" rIns="68580" bIns="34290" rtlCol="0">
            <a:spAutoFit/>
          </a:bodyPr>
          <a:lstStyle/>
          <a:p>
            <a:r>
              <a:rPr lang="en-US" sz="1200" b="1" dirty="0">
                <a:solidFill>
                  <a:schemeClr val="bg1"/>
                </a:solidFill>
                <a:latin typeface="+mj-lt"/>
              </a:rPr>
              <a:t>Dogma</a:t>
            </a:r>
          </a:p>
        </p:txBody>
      </p:sp>
      <p:sp>
        <p:nvSpPr>
          <p:cNvPr id="39" name="TextBox 38">
            <a:extLst>
              <a:ext uri="{FF2B5EF4-FFF2-40B4-BE49-F238E27FC236}">
                <a16:creationId xmlns:a16="http://schemas.microsoft.com/office/drawing/2014/main" id="{5C193989-46C9-9329-CF75-D63E50751E84}"/>
              </a:ext>
            </a:extLst>
          </p:cNvPr>
          <p:cNvSpPr txBox="1"/>
          <p:nvPr/>
        </p:nvSpPr>
        <p:spPr>
          <a:xfrm>
            <a:off x="2498041" y="2263267"/>
            <a:ext cx="1670945" cy="280928"/>
          </a:xfrm>
          <a:prstGeom prst="roundRect">
            <a:avLst/>
          </a:prstGeom>
          <a:solidFill>
            <a:srgbClr val="F49324"/>
          </a:solidFill>
          <a:ln w="12700">
            <a:noFill/>
          </a:ln>
        </p:spPr>
        <p:txBody>
          <a:bodyPr wrap="none" lIns="68580" tIns="34290" rIns="68580" bIns="34290" rtlCol="0">
            <a:spAutoFit/>
          </a:bodyPr>
          <a:lstStyle/>
          <a:p>
            <a:r>
              <a:rPr lang="en-US" sz="1200" b="1" dirty="0">
                <a:solidFill>
                  <a:schemeClr val="bg1"/>
                </a:solidFill>
                <a:latin typeface="+mj-lt"/>
              </a:rPr>
              <a:t>Lack of coordination</a:t>
            </a:r>
          </a:p>
        </p:txBody>
      </p:sp>
      <p:sp>
        <p:nvSpPr>
          <p:cNvPr id="40" name="TextBox 39">
            <a:extLst>
              <a:ext uri="{FF2B5EF4-FFF2-40B4-BE49-F238E27FC236}">
                <a16:creationId xmlns:a16="http://schemas.microsoft.com/office/drawing/2014/main" id="{31421305-0D28-7A93-5F34-2217E75EDDCE}"/>
              </a:ext>
            </a:extLst>
          </p:cNvPr>
          <p:cNvSpPr txBox="1"/>
          <p:nvPr/>
        </p:nvSpPr>
        <p:spPr>
          <a:xfrm>
            <a:off x="472896" y="1838321"/>
            <a:ext cx="741291" cy="280928"/>
          </a:xfrm>
          <a:prstGeom prst="roundRect">
            <a:avLst/>
          </a:prstGeom>
          <a:solidFill>
            <a:schemeClr val="accent3"/>
          </a:solidFill>
          <a:ln w="12700">
            <a:noFill/>
          </a:ln>
        </p:spPr>
        <p:txBody>
          <a:bodyPr wrap="none" lIns="68580" tIns="34290" rIns="68580" bIns="34290" rtlCol="0">
            <a:spAutoFit/>
          </a:bodyPr>
          <a:lstStyle/>
          <a:p>
            <a:r>
              <a:rPr lang="en-US" sz="1200" b="1" dirty="0">
                <a:solidFill>
                  <a:schemeClr val="bg1"/>
                </a:solidFill>
                <a:latin typeface="+mj-lt"/>
              </a:rPr>
              <a:t>Finance</a:t>
            </a:r>
          </a:p>
        </p:txBody>
      </p:sp>
      <p:sp>
        <p:nvSpPr>
          <p:cNvPr id="41" name="TextBox 40">
            <a:extLst>
              <a:ext uri="{FF2B5EF4-FFF2-40B4-BE49-F238E27FC236}">
                <a16:creationId xmlns:a16="http://schemas.microsoft.com/office/drawing/2014/main" id="{A0908127-46C3-CECB-F9B0-442B486D01E7}"/>
              </a:ext>
            </a:extLst>
          </p:cNvPr>
          <p:cNvSpPr txBox="1"/>
          <p:nvPr/>
        </p:nvSpPr>
        <p:spPr>
          <a:xfrm>
            <a:off x="3632457" y="2688214"/>
            <a:ext cx="532456" cy="280928"/>
          </a:xfrm>
          <a:prstGeom prst="roundRect">
            <a:avLst/>
          </a:prstGeom>
          <a:solidFill>
            <a:schemeClr val="accent4"/>
          </a:solidFill>
          <a:ln w="12700">
            <a:noFill/>
          </a:ln>
        </p:spPr>
        <p:txBody>
          <a:bodyPr wrap="none" lIns="68580" tIns="34290" rIns="68580" bIns="34290" rtlCol="0">
            <a:spAutoFit/>
          </a:bodyPr>
          <a:lstStyle/>
          <a:p>
            <a:r>
              <a:rPr lang="en-US" sz="1200" b="1" dirty="0">
                <a:solidFill>
                  <a:schemeClr val="bg1"/>
                </a:solidFill>
                <a:latin typeface="+mj-lt"/>
              </a:rPr>
              <a:t>Wars</a:t>
            </a:r>
          </a:p>
        </p:txBody>
      </p:sp>
      <p:sp>
        <p:nvSpPr>
          <p:cNvPr id="42" name="TextBox 41">
            <a:extLst>
              <a:ext uri="{FF2B5EF4-FFF2-40B4-BE49-F238E27FC236}">
                <a16:creationId xmlns:a16="http://schemas.microsoft.com/office/drawing/2014/main" id="{96BD47A9-199B-50F3-A231-25C1E9AD34EA}"/>
              </a:ext>
            </a:extLst>
          </p:cNvPr>
          <p:cNvSpPr txBox="1"/>
          <p:nvPr/>
        </p:nvSpPr>
        <p:spPr>
          <a:xfrm>
            <a:off x="3127906" y="988429"/>
            <a:ext cx="1039883" cy="280928"/>
          </a:xfrm>
          <a:prstGeom prst="roundRect">
            <a:avLst/>
          </a:prstGeom>
          <a:solidFill>
            <a:schemeClr val="accent1"/>
          </a:solidFill>
          <a:ln w="12700">
            <a:noFill/>
          </a:ln>
        </p:spPr>
        <p:txBody>
          <a:bodyPr wrap="none" lIns="68580" tIns="34290" rIns="68580" bIns="34290" rtlCol="0">
            <a:spAutoFit/>
          </a:bodyPr>
          <a:lstStyle/>
          <a:p>
            <a:r>
              <a:rPr lang="en-US" sz="1200" b="1" dirty="0">
                <a:solidFill>
                  <a:schemeClr val="bg1"/>
                </a:solidFill>
                <a:latin typeface="+mj-lt"/>
              </a:rPr>
              <a:t>Reinventing</a:t>
            </a:r>
          </a:p>
        </p:txBody>
      </p:sp>
      <p:sp>
        <p:nvSpPr>
          <p:cNvPr id="43" name="TextBox 42">
            <a:extLst>
              <a:ext uri="{FF2B5EF4-FFF2-40B4-BE49-F238E27FC236}">
                <a16:creationId xmlns:a16="http://schemas.microsoft.com/office/drawing/2014/main" id="{45896EF6-CA3C-A5B2-85A0-E88C9CEB8F43}"/>
              </a:ext>
            </a:extLst>
          </p:cNvPr>
          <p:cNvSpPr txBox="1"/>
          <p:nvPr/>
        </p:nvSpPr>
        <p:spPr>
          <a:xfrm>
            <a:off x="3454111" y="1838321"/>
            <a:ext cx="713292" cy="280928"/>
          </a:xfrm>
          <a:prstGeom prst="roundRect">
            <a:avLst/>
          </a:prstGeom>
          <a:solidFill>
            <a:schemeClr val="accent1"/>
          </a:solidFill>
          <a:ln w="12700">
            <a:noFill/>
          </a:ln>
        </p:spPr>
        <p:txBody>
          <a:bodyPr wrap="none" lIns="68580" tIns="34290" rIns="68580" bIns="34290" rtlCol="0">
            <a:spAutoFit/>
          </a:bodyPr>
          <a:lstStyle/>
          <a:p>
            <a:r>
              <a:rPr lang="en-US" sz="1200" b="1" dirty="0">
                <a:solidFill>
                  <a:schemeClr val="bg1"/>
                </a:solidFill>
                <a:latin typeface="+mj-lt"/>
              </a:rPr>
              <a:t>Scaling</a:t>
            </a:r>
          </a:p>
        </p:txBody>
      </p:sp>
      <p:sp>
        <p:nvSpPr>
          <p:cNvPr id="44" name="TextBox 43">
            <a:extLst>
              <a:ext uri="{FF2B5EF4-FFF2-40B4-BE49-F238E27FC236}">
                <a16:creationId xmlns:a16="http://schemas.microsoft.com/office/drawing/2014/main" id="{E940B0AF-40C6-DE6B-492D-BD542DB77533}"/>
              </a:ext>
            </a:extLst>
          </p:cNvPr>
          <p:cNvSpPr txBox="1"/>
          <p:nvPr/>
        </p:nvSpPr>
        <p:spPr>
          <a:xfrm>
            <a:off x="3671830" y="3963052"/>
            <a:ext cx="493064" cy="280928"/>
          </a:xfrm>
          <a:prstGeom prst="roundRect">
            <a:avLst/>
          </a:prstGeom>
          <a:solidFill>
            <a:schemeClr val="tx2"/>
          </a:solidFill>
          <a:ln w="12700">
            <a:noFill/>
          </a:ln>
        </p:spPr>
        <p:txBody>
          <a:bodyPr wrap="none" lIns="68580" tIns="34290" rIns="68580" bIns="34290" rtlCol="0">
            <a:spAutoFit/>
          </a:bodyPr>
          <a:lstStyle/>
          <a:p>
            <a:r>
              <a:rPr lang="en-US" sz="1200" b="1" dirty="0">
                <a:solidFill>
                  <a:schemeClr val="bg1"/>
                </a:solidFill>
                <a:latin typeface="+mj-lt"/>
              </a:rPr>
              <a:t>Data</a:t>
            </a:r>
          </a:p>
        </p:txBody>
      </p:sp>
      <p:sp>
        <p:nvSpPr>
          <p:cNvPr id="45" name="TextBox 44">
            <a:extLst>
              <a:ext uri="{FF2B5EF4-FFF2-40B4-BE49-F238E27FC236}">
                <a16:creationId xmlns:a16="http://schemas.microsoft.com/office/drawing/2014/main" id="{4BCB680F-3170-7C18-92CF-176ACC93A020}"/>
              </a:ext>
            </a:extLst>
          </p:cNvPr>
          <p:cNvSpPr txBox="1"/>
          <p:nvPr/>
        </p:nvSpPr>
        <p:spPr>
          <a:xfrm>
            <a:off x="1382136" y="1838321"/>
            <a:ext cx="455212" cy="280928"/>
          </a:xfrm>
          <a:prstGeom prst="roundRect">
            <a:avLst/>
          </a:prstGeom>
          <a:solidFill>
            <a:srgbClr val="A0AC68"/>
          </a:solidFill>
          <a:ln w="12700">
            <a:noFill/>
          </a:ln>
        </p:spPr>
        <p:txBody>
          <a:bodyPr wrap="none" lIns="68580" tIns="34290" rIns="68580" bIns="34290" rtlCol="0">
            <a:spAutoFit/>
          </a:bodyPr>
          <a:lstStyle/>
          <a:p>
            <a:r>
              <a:rPr lang="en-US" sz="1200" b="1" dirty="0">
                <a:solidFill>
                  <a:schemeClr val="bg1"/>
                </a:solidFill>
                <a:latin typeface="+mj-lt"/>
              </a:rPr>
              <a:t>Ego</a:t>
            </a:r>
          </a:p>
        </p:txBody>
      </p:sp>
      <p:sp>
        <p:nvSpPr>
          <p:cNvPr id="46" name="TextBox 45">
            <a:extLst>
              <a:ext uri="{FF2B5EF4-FFF2-40B4-BE49-F238E27FC236}">
                <a16:creationId xmlns:a16="http://schemas.microsoft.com/office/drawing/2014/main" id="{FE5A3193-D88F-674B-84B7-48E9D34F98A2}"/>
              </a:ext>
            </a:extLst>
          </p:cNvPr>
          <p:cNvSpPr txBox="1"/>
          <p:nvPr/>
        </p:nvSpPr>
        <p:spPr>
          <a:xfrm>
            <a:off x="472896" y="2263267"/>
            <a:ext cx="1087270" cy="280928"/>
          </a:xfrm>
          <a:prstGeom prst="roundRect">
            <a:avLst/>
          </a:prstGeom>
          <a:solidFill>
            <a:schemeClr val="tx2"/>
          </a:solidFill>
          <a:ln w="12700">
            <a:noFill/>
          </a:ln>
        </p:spPr>
        <p:txBody>
          <a:bodyPr wrap="none" lIns="68580" tIns="34290" rIns="68580" bIns="34290" rtlCol="0">
            <a:spAutoFit/>
          </a:bodyPr>
          <a:lstStyle/>
          <a:p>
            <a:r>
              <a:rPr lang="en-US" sz="1200" b="1" dirty="0">
                <a:solidFill>
                  <a:schemeClr val="bg1"/>
                </a:solidFill>
                <a:latin typeface="+mj-lt"/>
              </a:rPr>
              <a:t>Bureaucracy</a:t>
            </a:r>
          </a:p>
        </p:txBody>
      </p:sp>
      <p:sp>
        <p:nvSpPr>
          <p:cNvPr id="47" name="TextBox 46">
            <a:extLst>
              <a:ext uri="{FF2B5EF4-FFF2-40B4-BE49-F238E27FC236}">
                <a16:creationId xmlns:a16="http://schemas.microsoft.com/office/drawing/2014/main" id="{7CA9D99D-ACA8-D43C-1F41-B4F7FB162835}"/>
              </a:ext>
            </a:extLst>
          </p:cNvPr>
          <p:cNvSpPr txBox="1"/>
          <p:nvPr/>
        </p:nvSpPr>
        <p:spPr>
          <a:xfrm>
            <a:off x="2042323" y="2688214"/>
            <a:ext cx="1481581" cy="280928"/>
          </a:xfrm>
          <a:prstGeom prst="roundRect">
            <a:avLst/>
          </a:prstGeom>
          <a:solidFill>
            <a:schemeClr val="tx2"/>
          </a:solidFill>
          <a:ln w="12700">
            <a:noFill/>
          </a:ln>
        </p:spPr>
        <p:txBody>
          <a:bodyPr wrap="none" lIns="68580" tIns="34290" rIns="68580" bIns="34290" rtlCol="0">
            <a:spAutoFit/>
          </a:bodyPr>
          <a:lstStyle/>
          <a:p>
            <a:r>
              <a:rPr lang="en-US" sz="1200" b="1" dirty="0">
                <a:solidFill>
                  <a:schemeClr val="bg1"/>
                </a:solidFill>
                <a:latin typeface="+mj-lt"/>
              </a:rPr>
              <a:t>Risk assessments</a:t>
            </a:r>
          </a:p>
        </p:txBody>
      </p:sp>
      <p:sp>
        <p:nvSpPr>
          <p:cNvPr id="48" name="TextBox 47">
            <a:extLst>
              <a:ext uri="{FF2B5EF4-FFF2-40B4-BE49-F238E27FC236}">
                <a16:creationId xmlns:a16="http://schemas.microsoft.com/office/drawing/2014/main" id="{D71AA752-A91A-63C6-5594-7B587165FE10}"/>
              </a:ext>
            </a:extLst>
          </p:cNvPr>
          <p:cNvSpPr txBox="1"/>
          <p:nvPr/>
        </p:nvSpPr>
        <p:spPr>
          <a:xfrm>
            <a:off x="1785338" y="2263267"/>
            <a:ext cx="489132" cy="280928"/>
          </a:xfrm>
          <a:prstGeom prst="roundRect">
            <a:avLst/>
          </a:prstGeom>
          <a:solidFill>
            <a:srgbClr val="A0AC68"/>
          </a:solidFill>
          <a:ln w="12700">
            <a:noFill/>
          </a:ln>
        </p:spPr>
        <p:txBody>
          <a:bodyPr wrap="none" lIns="68580" tIns="34290" rIns="68580" bIns="34290" rtlCol="0">
            <a:spAutoFit/>
          </a:bodyPr>
          <a:lstStyle/>
          <a:p>
            <a:r>
              <a:rPr lang="en-US" sz="1200" b="1" dirty="0">
                <a:solidFill>
                  <a:schemeClr val="bg1"/>
                </a:solidFill>
                <a:latin typeface="+mj-lt"/>
              </a:rPr>
              <a:t>Fear</a:t>
            </a:r>
          </a:p>
        </p:txBody>
      </p:sp>
      <p:sp>
        <p:nvSpPr>
          <p:cNvPr id="49" name="TextBox 48">
            <a:extLst>
              <a:ext uri="{FF2B5EF4-FFF2-40B4-BE49-F238E27FC236}">
                <a16:creationId xmlns:a16="http://schemas.microsoft.com/office/drawing/2014/main" id="{D2E98ED3-F42B-960C-78A0-9551CB63B48E}"/>
              </a:ext>
            </a:extLst>
          </p:cNvPr>
          <p:cNvSpPr txBox="1"/>
          <p:nvPr/>
        </p:nvSpPr>
        <p:spPr>
          <a:xfrm>
            <a:off x="3294964" y="3538106"/>
            <a:ext cx="873252" cy="280928"/>
          </a:xfrm>
          <a:prstGeom prst="roundRect">
            <a:avLst/>
          </a:prstGeom>
          <a:solidFill>
            <a:schemeClr val="accent3"/>
          </a:solidFill>
          <a:ln w="12700">
            <a:noFill/>
          </a:ln>
        </p:spPr>
        <p:txBody>
          <a:bodyPr wrap="none" lIns="68580" tIns="34290" rIns="68580" bIns="34290" rtlCol="0">
            <a:spAutoFit/>
          </a:bodyPr>
          <a:lstStyle/>
          <a:p>
            <a:r>
              <a:rPr lang="en-US" sz="1200" b="1" dirty="0">
                <a:solidFill>
                  <a:schemeClr val="bg1"/>
                </a:solidFill>
                <a:latin typeface="+mj-lt"/>
              </a:rPr>
              <a:t>Sponsors</a:t>
            </a:r>
          </a:p>
        </p:txBody>
      </p:sp>
      <p:sp>
        <p:nvSpPr>
          <p:cNvPr id="50" name="TextBox 49">
            <a:extLst>
              <a:ext uri="{FF2B5EF4-FFF2-40B4-BE49-F238E27FC236}">
                <a16:creationId xmlns:a16="http://schemas.microsoft.com/office/drawing/2014/main" id="{2A383FFB-F678-8661-9309-2A71937DFBA6}"/>
              </a:ext>
            </a:extLst>
          </p:cNvPr>
          <p:cNvSpPr txBox="1"/>
          <p:nvPr/>
        </p:nvSpPr>
        <p:spPr>
          <a:xfrm>
            <a:off x="1868416" y="988429"/>
            <a:ext cx="1031714" cy="280928"/>
          </a:xfrm>
          <a:prstGeom prst="roundRect">
            <a:avLst/>
          </a:prstGeom>
          <a:solidFill>
            <a:schemeClr val="accent1"/>
          </a:solidFill>
          <a:ln w="12700">
            <a:noFill/>
          </a:ln>
        </p:spPr>
        <p:txBody>
          <a:bodyPr wrap="none" lIns="68580" tIns="34290" rIns="68580" bIns="34290" rtlCol="0">
            <a:spAutoFit/>
          </a:bodyPr>
          <a:lstStyle/>
          <a:p>
            <a:r>
              <a:rPr lang="en-US" sz="1200" b="1" dirty="0">
                <a:solidFill>
                  <a:schemeClr val="bg1"/>
                </a:solidFill>
                <a:latin typeface="+mj-lt"/>
              </a:rPr>
              <a:t>Silver bullet</a:t>
            </a:r>
          </a:p>
        </p:txBody>
      </p:sp>
      <p:sp>
        <p:nvSpPr>
          <p:cNvPr id="51" name="TextBox 50">
            <a:extLst>
              <a:ext uri="{FF2B5EF4-FFF2-40B4-BE49-F238E27FC236}">
                <a16:creationId xmlns:a16="http://schemas.microsoft.com/office/drawing/2014/main" id="{24758992-2469-FC41-ECAB-0B3C622A9491}"/>
              </a:ext>
            </a:extLst>
          </p:cNvPr>
          <p:cNvSpPr txBox="1"/>
          <p:nvPr/>
        </p:nvSpPr>
        <p:spPr>
          <a:xfrm>
            <a:off x="472895" y="3113160"/>
            <a:ext cx="770982" cy="280928"/>
          </a:xfrm>
          <a:prstGeom prst="roundRect">
            <a:avLst/>
          </a:prstGeom>
          <a:solidFill>
            <a:schemeClr val="accent3"/>
          </a:solidFill>
          <a:ln w="12700">
            <a:noFill/>
          </a:ln>
        </p:spPr>
        <p:txBody>
          <a:bodyPr wrap="none" lIns="68580" tIns="34290" rIns="68580" bIns="34290" rtlCol="0">
            <a:spAutoFit/>
          </a:bodyPr>
          <a:lstStyle/>
          <a:p>
            <a:r>
              <a:rPr lang="en-US" sz="1200" b="1" dirty="0">
                <a:solidFill>
                  <a:schemeClr val="bg1"/>
                </a:solidFill>
                <a:latin typeface="+mj-lt"/>
              </a:rPr>
              <a:t>Funding</a:t>
            </a:r>
          </a:p>
        </p:txBody>
      </p:sp>
      <p:sp>
        <p:nvSpPr>
          <p:cNvPr id="52" name="TextBox 51">
            <a:extLst>
              <a:ext uri="{FF2B5EF4-FFF2-40B4-BE49-F238E27FC236}">
                <a16:creationId xmlns:a16="http://schemas.microsoft.com/office/drawing/2014/main" id="{E07E3D9F-99B3-55B2-BDB2-627C58ECB572}"/>
              </a:ext>
            </a:extLst>
          </p:cNvPr>
          <p:cNvSpPr txBox="1"/>
          <p:nvPr/>
        </p:nvSpPr>
        <p:spPr>
          <a:xfrm>
            <a:off x="2221421" y="3538106"/>
            <a:ext cx="916139" cy="280928"/>
          </a:xfrm>
          <a:prstGeom prst="roundRect">
            <a:avLst/>
          </a:prstGeom>
          <a:solidFill>
            <a:schemeClr val="tx2"/>
          </a:solidFill>
          <a:ln w="12700">
            <a:noFill/>
          </a:ln>
        </p:spPr>
        <p:txBody>
          <a:bodyPr wrap="none" lIns="68580" tIns="34290" rIns="68580" bIns="34290" rtlCol="0">
            <a:spAutoFit/>
          </a:bodyPr>
          <a:lstStyle/>
          <a:p>
            <a:r>
              <a:rPr lang="en-US" sz="1200" b="1" dirty="0">
                <a:solidFill>
                  <a:schemeClr val="bg1"/>
                </a:solidFill>
                <a:latin typeface="+mj-lt"/>
              </a:rPr>
              <a:t>Standards</a:t>
            </a:r>
          </a:p>
        </p:txBody>
      </p:sp>
      <p:sp>
        <p:nvSpPr>
          <p:cNvPr id="53" name="TextBox 52">
            <a:extLst>
              <a:ext uri="{FF2B5EF4-FFF2-40B4-BE49-F238E27FC236}">
                <a16:creationId xmlns:a16="http://schemas.microsoft.com/office/drawing/2014/main" id="{269FFB41-11E7-F048-168E-C8BCC83280FB}"/>
              </a:ext>
            </a:extLst>
          </p:cNvPr>
          <p:cNvSpPr txBox="1"/>
          <p:nvPr/>
        </p:nvSpPr>
        <p:spPr>
          <a:xfrm>
            <a:off x="1419091" y="2688214"/>
            <a:ext cx="518743" cy="280928"/>
          </a:xfrm>
          <a:prstGeom prst="roundRect">
            <a:avLst/>
          </a:prstGeom>
          <a:solidFill>
            <a:schemeClr val="accent3"/>
          </a:solidFill>
          <a:ln w="12700">
            <a:noFill/>
          </a:ln>
        </p:spPr>
        <p:txBody>
          <a:bodyPr wrap="none" lIns="68580" tIns="34290" rIns="68580" bIns="34290" rtlCol="0">
            <a:spAutoFit/>
          </a:bodyPr>
          <a:lstStyle/>
          <a:p>
            <a:r>
              <a:rPr lang="en-US" sz="1200" b="1" dirty="0">
                <a:solidFill>
                  <a:schemeClr val="bg1"/>
                </a:solidFill>
                <a:latin typeface="+mj-lt"/>
              </a:rPr>
              <a:t>Time</a:t>
            </a:r>
          </a:p>
        </p:txBody>
      </p:sp>
      <p:sp>
        <p:nvSpPr>
          <p:cNvPr id="54" name="TextBox 53">
            <a:extLst>
              <a:ext uri="{FF2B5EF4-FFF2-40B4-BE49-F238E27FC236}">
                <a16:creationId xmlns:a16="http://schemas.microsoft.com/office/drawing/2014/main" id="{561C570E-DBF0-5889-FCAA-4B7EF93DA66D}"/>
              </a:ext>
            </a:extLst>
          </p:cNvPr>
          <p:cNvSpPr txBox="1"/>
          <p:nvPr/>
        </p:nvSpPr>
        <p:spPr>
          <a:xfrm>
            <a:off x="2196287" y="3963052"/>
            <a:ext cx="1257207" cy="280928"/>
          </a:xfrm>
          <a:prstGeom prst="roundRect">
            <a:avLst/>
          </a:prstGeom>
          <a:solidFill>
            <a:srgbClr val="A0AC68"/>
          </a:solidFill>
          <a:ln w="12700">
            <a:noFill/>
          </a:ln>
        </p:spPr>
        <p:txBody>
          <a:bodyPr wrap="none" lIns="68580" tIns="34290" rIns="68580" bIns="34290" rtlCol="0">
            <a:spAutoFit/>
          </a:bodyPr>
          <a:lstStyle/>
          <a:p>
            <a:r>
              <a:rPr lang="en-US" sz="1200" b="1" dirty="0">
                <a:solidFill>
                  <a:schemeClr val="bg1"/>
                </a:solidFill>
                <a:latin typeface="+mj-lt"/>
              </a:rPr>
              <a:t>Fear of change</a:t>
            </a:r>
          </a:p>
        </p:txBody>
      </p:sp>
      <p:sp>
        <p:nvSpPr>
          <p:cNvPr id="55" name="TextBox 54">
            <a:extLst>
              <a:ext uri="{FF2B5EF4-FFF2-40B4-BE49-F238E27FC236}">
                <a16:creationId xmlns:a16="http://schemas.microsoft.com/office/drawing/2014/main" id="{852B4D97-C05B-37A1-468B-0FCAD53E147E}"/>
              </a:ext>
            </a:extLst>
          </p:cNvPr>
          <p:cNvSpPr txBox="1"/>
          <p:nvPr/>
        </p:nvSpPr>
        <p:spPr>
          <a:xfrm>
            <a:off x="1315285" y="3538106"/>
            <a:ext cx="748350" cy="280928"/>
          </a:xfrm>
          <a:prstGeom prst="roundRect">
            <a:avLst/>
          </a:prstGeom>
          <a:solidFill>
            <a:schemeClr val="accent1"/>
          </a:solidFill>
          <a:ln w="12700">
            <a:noFill/>
          </a:ln>
        </p:spPr>
        <p:txBody>
          <a:bodyPr wrap="none" lIns="68580" tIns="34290" rIns="68580" bIns="34290" rtlCol="0">
            <a:spAutoFit/>
          </a:bodyPr>
          <a:lstStyle/>
          <a:p>
            <a:r>
              <a:rPr lang="en-US" sz="1200" b="1" dirty="0">
                <a:solidFill>
                  <a:schemeClr val="bg1"/>
                </a:solidFill>
                <a:latin typeface="+mj-lt"/>
              </a:rPr>
              <a:t>Viability</a:t>
            </a:r>
          </a:p>
        </p:txBody>
      </p:sp>
      <p:sp>
        <p:nvSpPr>
          <p:cNvPr id="56" name="TextBox 55">
            <a:extLst>
              <a:ext uri="{FF2B5EF4-FFF2-40B4-BE49-F238E27FC236}">
                <a16:creationId xmlns:a16="http://schemas.microsoft.com/office/drawing/2014/main" id="{DDC452DB-F669-E1C2-4E83-981CCFF463AF}"/>
              </a:ext>
            </a:extLst>
          </p:cNvPr>
          <p:cNvSpPr txBox="1"/>
          <p:nvPr/>
        </p:nvSpPr>
        <p:spPr>
          <a:xfrm>
            <a:off x="2360621" y="3101521"/>
            <a:ext cx="1830599" cy="280928"/>
          </a:xfrm>
          <a:prstGeom prst="roundRect">
            <a:avLst/>
          </a:prstGeom>
          <a:solidFill>
            <a:schemeClr val="tx2"/>
          </a:solidFill>
          <a:ln w="12700">
            <a:noFill/>
          </a:ln>
        </p:spPr>
        <p:txBody>
          <a:bodyPr wrap="square" lIns="68580" tIns="34290" rIns="68580" bIns="34290" rtlCol="0">
            <a:spAutoFit/>
          </a:bodyPr>
          <a:lstStyle/>
          <a:p>
            <a:pPr algn="ctr"/>
            <a:r>
              <a:rPr lang="en-US" sz="1200" b="1" dirty="0">
                <a:solidFill>
                  <a:schemeClr val="bg1"/>
                </a:solidFill>
                <a:latin typeface="+mj-lt"/>
              </a:rPr>
              <a:t>Mis-communication</a:t>
            </a:r>
          </a:p>
        </p:txBody>
      </p:sp>
      <p:sp>
        <p:nvSpPr>
          <p:cNvPr id="57" name="TextBox 56">
            <a:extLst>
              <a:ext uri="{FF2B5EF4-FFF2-40B4-BE49-F238E27FC236}">
                <a16:creationId xmlns:a16="http://schemas.microsoft.com/office/drawing/2014/main" id="{0C2222AA-2FD7-D5DC-54F7-3A1E7CCF75E3}"/>
              </a:ext>
            </a:extLst>
          </p:cNvPr>
          <p:cNvSpPr txBox="1"/>
          <p:nvPr/>
        </p:nvSpPr>
        <p:spPr>
          <a:xfrm>
            <a:off x="472896" y="4388001"/>
            <a:ext cx="1735686" cy="280928"/>
          </a:xfrm>
          <a:prstGeom prst="roundRect">
            <a:avLst/>
          </a:prstGeom>
          <a:solidFill>
            <a:srgbClr val="A0AC68"/>
          </a:solidFill>
          <a:ln w="12700">
            <a:noFill/>
          </a:ln>
        </p:spPr>
        <p:txBody>
          <a:bodyPr wrap="none" lIns="68580" tIns="34290" rIns="68580" bIns="34290" rtlCol="0">
            <a:spAutoFit/>
          </a:bodyPr>
          <a:lstStyle/>
          <a:p>
            <a:r>
              <a:rPr lang="en-US" sz="1200" b="1" dirty="0">
                <a:solidFill>
                  <a:schemeClr val="bg1"/>
                </a:solidFill>
                <a:latin typeface="+mj-lt"/>
              </a:rPr>
              <a:t>Resistance to change</a:t>
            </a:r>
          </a:p>
        </p:txBody>
      </p:sp>
      <p:sp>
        <p:nvSpPr>
          <p:cNvPr id="58" name="TextBox 57">
            <a:extLst>
              <a:ext uri="{FF2B5EF4-FFF2-40B4-BE49-F238E27FC236}">
                <a16:creationId xmlns:a16="http://schemas.microsoft.com/office/drawing/2014/main" id="{D0F53DCC-D132-A9B9-7042-70BC4D36AF96}"/>
              </a:ext>
            </a:extLst>
          </p:cNvPr>
          <p:cNvSpPr txBox="1"/>
          <p:nvPr/>
        </p:nvSpPr>
        <p:spPr>
          <a:xfrm>
            <a:off x="2360621" y="4388001"/>
            <a:ext cx="836963" cy="280928"/>
          </a:xfrm>
          <a:prstGeom prst="roundRect">
            <a:avLst/>
          </a:prstGeom>
          <a:solidFill>
            <a:schemeClr val="accent1"/>
          </a:solidFill>
          <a:ln w="12700">
            <a:noFill/>
          </a:ln>
        </p:spPr>
        <p:txBody>
          <a:bodyPr wrap="none" lIns="68580" tIns="34290" rIns="68580" bIns="34290" rtlCol="0">
            <a:spAutoFit/>
          </a:bodyPr>
          <a:lstStyle/>
          <a:p>
            <a:r>
              <a:rPr lang="en-US" sz="1200" b="1" dirty="0">
                <a:solidFill>
                  <a:schemeClr val="bg1"/>
                </a:solidFill>
                <a:latin typeface="+mj-lt"/>
              </a:rPr>
              <a:t>Evidence</a:t>
            </a:r>
          </a:p>
        </p:txBody>
      </p:sp>
      <p:sp>
        <p:nvSpPr>
          <p:cNvPr id="59" name="TextBox 58">
            <a:extLst>
              <a:ext uri="{FF2B5EF4-FFF2-40B4-BE49-F238E27FC236}">
                <a16:creationId xmlns:a16="http://schemas.microsoft.com/office/drawing/2014/main" id="{3A43722C-874F-DE29-6728-DD6DFFA914A4}"/>
              </a:ext>
            </a:extLst>
          </p:cNvPr>
          <p:cNvSpPr txBox="1"/>
          <p:nvPr/>
        </p:nvSpPr>
        <p:spPr>
          <a:xfrm>
            <a:off x="472896" y="988429"/>
            <a:ext cx="1173872" cy="280928"/>
          </a:xfrm>
          <a:prstGeom prst="roundRect">
            <a:avLst/>
          </a:prstGeom>
          <a:solidFill>
            <a:schemeClr val="accent3"/>
          </a:solidFill>
          <a:ln w="12700">
            <a:noFill/>
          </a:ln>
        </p:spPr>
        <p:txBody>
          <a:bodyPr wrap="none" lIns="68580" tIns="34290" rIns="68580" bIns="34290" rtlCol="0">
            <a:spAutoFit/>
          </a:bodyPr>
          <a:lstStyle/>
          <a:p>
            <a:r>
              <a:rPr lang="en-US" sz="1200" b="1" dirty="0">
                <a:solidFill>
                  <a:schemeClr val="bg1"/>
                </a:solidFill>
                <a:latin typeface="+mj-lt"/>
              </a:rPr>
              <a:t>Funding gaps</a:t>
            </a:r>
          </a:p>
        </p:txBody>
      </p:sp>
      <p:sp>
        <p:nvSpPr>
          <p:cNvPr id="60" name="TextBox 59">
            <a:extLst>
              <a:ext uri="{FF2B5EF4-FFF2-40B4-BE49-F238E27FC236}">
                <a16:creationId xmlns:a16="http://schemas.microsoft.com/office/drawing/2014/main" id="{0D83AEEE-122E-F621-7C6C-605ABD1AD2CC}"/>
              </a:ext>
            </a:extLst>
          </p:cNvPr>
          <p:cNvSpPr txBox="1"/>
          <p:nvPr/>
        </p:nvSpPr>
        <p:spPr>
          <a:xfrm>
            <a:off x="1378116" y="3113160"/>
            <a:ext cx="843304" cy="280928"/>
          </a:xfrm>
          <a:prstGeom prst="roundRect">
            <a:avLst/>
          </a:prstGeom>
          <a:solidFill>
            <a:schemeClr val="accent4"/>
          </a:solidFill>
          <a:ln w="12700">
            <a:noFill/>
          </a:ln>
        </p:spPr>
        <p:txBody>
          <a:bodyPr wrap="square" lIns="68580" tIns="34290" rIns="68580" bIns="34290" rtlCol="0">
            <a:spAutoFit/>
          </a:bodyPr>
          <a:lstStyle/>
          <a:p>
            <a:pPr algn="ctr"/>
            <a:r>
              <a:rPr lang="en-US" sz="1200" b="1" dirty="0">
                <a:solidFill>
                  <a:schemeClr val="bg1"/>
                </a:solidFill>
                <a:latin typeface="+mj-lt"/>
              </a:rPr>
              <a:t>Security</a:t>
            </a:r>
          </a:p>
        </p:txBody>
      </p:sp>
      <p:sp>
        <p:nvSpPr>
          <p:cNvPr id="61" name="TextBox 60">
            <a:extLst>
              <a:ext uri="{FF2B5EF4-FFF2-40B4-BE49-F238E27FC236}">
                <a16:creationId xmlns:a16="http://schemas.microsoft.com/office/drawing/2014/main" id="{670F21BD-4221-A196-6E08-DA8B115AD636}"/>
              </a:ext>
            </a:extLst>
          </p:cNvPr>
          <p:cNvSpPr txBox="1"/>
          <p:nvPr/>
        </p:nvSpPr>
        <p:spPr>
          <a:xfrm>
            <a:off x="2004416" y="1838321"/>
            <a:ext cx="1283808" cy="280928"/>
          </a:xfrm>
          <a:prstGeom prst="roundRect">
            <a:avLst/>
          </a:prstGeom>
          <a:solidFill>
            <a:schemeClr val="accent3"/>
          </a:solidFill>
          <a:ln w="12700">
            <a:noFill/>
          </a:ln>
        </p:spPr>
        <p:txBody>
          <a:bodyPr wrap="none" lIns="68580" tIns="34290" rIns="68580" bIns="34290" rtlCol="0">
            <a:spAutoFit/>
          </a:bodyPr>
          <a:lstStyle/>
          <a:p>
            <a:r>
              <a:rPr lang="en-US" sz="1200" b="1" dirty="0">
                <a:solidFill>
                  <a:schemeClr val="bg1"/>
                </a:solidFill>
                <a:latin typeface="+mj-lt"/>
              </a:rPr>
              <a:t>Time &amp; funding</a:t>
            </a:r>
          </a:p>
        </p:txBody>
      </p:sp>
      <p:sp>
        <p:nvSpPr>
          <p:cNvPr id="62" name="TextBox 61">
            <a:extLst>
              <a:ext uri="{FF2B5EF4-FFF2-40B4-BE49-F238E27FC236}">
                <a16:creationId xmlns:a16="http://schemas.microsoft.com/office/drawing/2014/main" id="{7534BE3A-0C89-813B-7DDF-6A8E26D2563C}"/>
              </a:ext>
            </a:extLst>
          </p:cNvPr>
          <p:cNvSpPr txBox="1"/>
          <p:nvPr/>
        </p:nvSpPr>
        <p:spPr>
          <a:xfrm>
            <a:off x="472895" y="3963052"/>
            <a:ext cx="1507477" cy="280928"/>
          </a:xfrm>
          <a:prstGeom prst="roundRect">
            <a:avLst/>
          </a:prstGeom>
          <a:solidFill>
            <a:schemeClr val="accent1"/>
          </a:solidFill>
          <a:ln w="12700">
            <a:noFill/>
          </a:ln>
        </p:spPr>
        <p:txBody>
          <a:bodyPr wrap="none" lIns="68580" tIns="34290" rIns="68580" bIns="34290" rtlCol="0">
            <a:spAutoFit/>
          </a:bodyPr>
          <a:lstStyle/>
          <a:p>
            <a:r>
              <a:rPr lang="en-US" sz="1200" b="1" dirty="0">
                <a:solidFill>
                  <a:schemeClr val="bg1"/>
                </a:solidFill>
                <a:latin typeface="+mj-lt"/>
              </a:rPr>
              <a:t>Shifting </a:t>
            </a:r>
            <a:r>
              <a:rPr lang="en-US" sz="1200" b="1" dirty="0" err="1">
                <a:solidFill>
                  <a:schemeClr val="bg1"/>
                </a:solidFill>
                <a:latin typeface="+mj-lt"/>
              </a:rPr>
              <a:t>behaviour</a:t>
            </a:r>
            <a:endParaRPr lang="en-US" sz="1200" b="1" dirty="0">
              <a:solidFill>
                <a:schemeClr val="bg1"/>
              </a:solidFill>
              <a:latin typeface="+mj-lt"/>
            </a:endParaRPr>
          </a:p>
        </p:txBody>
      </p:sp>
      <p:pic>
        <p:nvPicPr>
          <p:cNvPr id="2" name="Graphic 1">
            <a:extLst>
              <a:ext uri="{FF2B5EF4-FFF2-40B4-BE49-F238E27FC236}">
                <a16:creationId xmlns:a16="http://schemas.microsoft.com/office/drawing/2014/main" id="{B7B8EE22-9996-E10E-A03B-B8A2701E9D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8951" y="884480"/>
            <a:ext cx="666522" cy="666522"/>
          </a:xfrm>
          <a:prstGeom prst="rect">
            <a:avLst/>
          </a:prstGeom>
        </p:spPr>
      </p:pic>
      <p:pic>
        <p:nvPicPr>
          <p:cNvPr id="4" name="Graphic 3">
            <a:extLst>
              <a:ext uri="{FF2B5EF4-FFF2-40B4-BE49-F238E27FC236}">
                <a16:creationId xmlns:a16="http://schemas.microsoft.com/office/drawing/2014/main" id="{3542EA86-30EA-89E9-8605-78B14668E1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0" y="1669559"/>
            <a:ext cx="666522" cy="666522"/>
          </a:xfrm>
          <a:prstGeom prst="rect">
            <a:avLst/>
          </a:prstGeom>
        </p:spPr>
      </p:pic>
      <p:pic>
        <p:nvPicPr>
          <p:cNvPr id="6" name="Graphic 5">
            <a:extLst>
              <a:ext uri="{FF2B5EF4-FFF2-40B4-BE49-F238E27FC236}">
                <a16:creationId xmlns:a16="http://schemas.microsoft.com/office/drawing/2014/main" id="{2DAD9D4F-68F4-137C-2584-81678EBD08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84526" y="4125910"/>
            <a:ext cx="605929" cy="605929"/>
          </a:xfrm>
          <a:prstGeom prst="rect">
            <a:avLst/>
          </a:prstGeom>
        </p:spPr>
      </p:pic>
      <p:pic>
        <p:nvPicPr>
          <p:cNvPr id="8" name="Graphic 7">
            <a:extLst>
              <a:ext uri="{FF2B5EF4-FFF2-40B4-BE49-F238E27FC236}">
                <a16:creationId xmlns:a16="http://schemas.microsoft.com/office/drawing/2014/main" id="{655D8E60-EECA-37FE-E57D-9128B10EE7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25820" y="2543229"/>
            <a:ext cx="733175" cy="733175"/>
          </a:xfrm>
          <a:prstGeom prst="rect">
            <a:avLst/>
          </a:prstGeom>
        </p:spPr>
      </p:pic>
      <p:pic>
        <p:nvPicPr>
          <p:cNvPr id="12" name="Graphic 11">
            <a:extLst>
              <a:ext uri="{FF2B5EF4-FFF2-40B4-BE49-F238E27FC236}">
                <a16:creationId xmlns:a16="http://schemas.microsoft.com/office/drawing/2014/main" id="{8CF177F8-9A64-2892-2B85-235E763B423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63494" y="3280156"/>
            <a:ext cx="605929" cy="605929"/>
          </a:xfrm>
          <a:prstGeom prst="rect">
            <a:avLst/>
          </a:prstGeom>
        </p:spPr>
      </p:pic>
      <p:sp>
        <p:nvSpPr>
          <p:cNvPr id="3" name="Text Placeholder 10">
            <a:extLst>
              <a:ext uri="{FF2B5EF4-FFF2-40B4-BE49-F238E27FC236}">
                <a16:creationId xmlns:a16="http://schemas.microsoft.com/office/drawing/2014/main" id="{8DEED6BF-21A8-ADD8-6ECF-43E28D1884C6}"/>
              </a:ext>
            </a:extLst>
          </p:cNvPr>
          <p:cNvSpPr txBox="1">
            <a:spLocks/>
          </p:cNvSpPr>
          <p:nvPr/>
        </p:nvSpPr>
        <p:spPr>
          <a:xfrm>
            <a:off x="5319191" y="1703164"/>
            <a:ext cx="3436621" cy="784830"/>
          </a:xfrm>
          <a:prstGeom prst="rect">
            <a:avLst/>
          </a:prstGeom>
          <a:noFill/>
        </p:spPr>
        <p:txBody>
          <a:bodyPr lIns="0" tIns="0" rIns="0" bIns="0">
            <a:spAutoFit/>
          </a:bodyPr>
          <a:lstStyle>
            <a:lvl1pPr marL="237061" indent="-237061" algn="l" defTabSz="609585" rtl="0" eaLnBrk="1" latinLnBrk="0" hangingPunct="1">
              <a:spcBef>
                <a:spcPts val="1600"/>
              </a:spcBef>
              <a:buClr>
                <a:schemeClr val="accent1"/>
              </a:buClr>
              <a:buFont typeface="Arial" panose="020B0604020202020204" pitchFamily="34" charset="0"/>
              <a:buChar char="•"/>
              <a:tabLst/>
              <a:defRPr sz="2133" kern="1200">
                <a:solidFill>
                  <a:schemeClr val="tx1"/>
                </a:solidFill>
                <a:latin typeface="+mn-lt"/>
                <a:ea typeface="+mn-ea"/>
                <a:cs typeface="+mn-cs"/>
              </a:defRPr>
            </a:lvl1pPr>
            <a:lvl2pPr marL="533387" indent="-296326" algn="l" defTabSz="609585" rtl="0" eaLnBrk="1" latinLnBrk="0" hangingPunct="1">
              <a:spcBef>
                <a:spcPct val="20000"/>
              </a:spcBef>
              <a:buClr>
                <a:schemeClr val="accent1"/>
              </a:buClr>
              <a:buFont typeface="Arial" panose="020B0604020202020204" pitchFamily="34" charset="0"/>
              <a:buChar char="•"/>
              <a:tabLst/>
              <a:defRPr sz="21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275" b="1" dirty="0">
                <a:solidFill>
                  <a:srgbClr val="C00000"/>
                </a:solidFill>
              </a:rPr>
              <a:t>"Silver Bullet"/Predilection for Universal Solutions: </a:t>
            </a:r>
            <a:r>
              <a:rPr lang="en-GB" sz="1275" dirty="0"/>
              <a:t>one-size-fits-all solution; </a:t>
            </a:r>
            <a:br>
              <a:rPr lang="en-GB" sz="1275" dirty="0"/>
            </a:br>
            <a:r>
              <a:rPr lang="en-GB" sz="1275" dirty="0"/>
              <a:t>oversight of specific contextual needs; suboptimal outcomes; low added value. </a:t>
            </a:r>
          </a:p>
        </p:txBody>
      </p:sp>
      <p:sp>
        <p:nvSpPr>
          <p:cNvPr id="5" name="Text Placeholder 10">
            <a:extLst>
              <a:ext uri="{FF2B5EF4-FFF2-40B4-BE49-F238E27FC236}">
                <a16:creationId xmlns:a16="http://schemas.microsoft.com/office/drawing/2014/main" id="{31ADDACB-7A23-F13A-D5C9-FC60EC6F22BB}"/>
              </a:ext>
            </a:extLst>
          </p:cNvPr>
          <p:cNvSpPr txBox="1">
            <a:spLocks/>
          </p:cNvSpPr>
          <p:nvPr/>
        </p:nvSpPr>
        <p:spPr>
          <a:xfrm>
            <a:off x="5319191" y="2615506"/>
            <a:ext cx="3436621" cy="588623"/>
          </a:xfrm>
          <a:prstGeom prst="rect">
            <a:avLst/>
          </a:prstGeom>
          <a:noFill/>
        </p:spPr>
        <p:txBody>
          <a:bodyPr lIns="0" tIns="0" rIns="0" bIns="0">
            <a:spAutoFit/>
          </a:bodyPr>
          <a:lstStyle>
            <a:lvl1pPr marL="237061" indent="-237061" algn="l" defTabSz="609585" rtl="0" eaLnBrk="1" latinLnBrk="0" hangingPunct="1">
              <a:spcBef>
                <a:spcPts val="1600"/>
              </a:spcBef>
              <a:buClr>
                <a:schemeClr val="accent1"/>
              </a:buClr>
              <a:buFont typeface="Arial" panose="020B0604020202020204" pitchFamily="34" charset="0"/>
              <a:buChar char="•"/>
              <a:tabLst/>
              <a:defRPr sz="2133" kern="1200">
                <a:solidFill>
                  <a:schemeClr val="tx1"/>
                </a:solidFill>
                <a:latin typeface="+mn-lt"/>
                <a:ea typeface="+mn-ea"/>
                <a:cs typeface="+mn-cs"/>
              </a:defRPr>
            </a:lvl1pPr>
            <a:lvl2pPr marL="533387" indent="-296326" algn="l" defTabSz="609585" rtl="0" eaLnBrk="1" latinLnBrk="0" hangingPunct="1">
              <a:spcBef>
                <a:spcPct val="20000"/>
              </a:spcBef>
              <a:buClr>
                <a:schemeClr val="accent1"/>
              </a:buClr>
              <a:buFont typeface="Arial" panose="020B0604020202020204" pitchFamily="34" charset="0"/>
              <a:buChar char="•"/>
              <a:tabLst/>
              <a:defRPr sz="21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275" b="1" dirty="0">
                <a:solidFill>
                  <a:srgbClr val="F49324"/>
                </a:solidFill>
              </a:rPr>
              <a:t>Inadequate Collaboration and Coordination: </a:t>
            </a:r>
            <a:r>
              <a:rPr lang="en-GB" sz="1275" dirty="0"/>
              <a:t>redundant efforts; fragmented strategies; inefficient allocation of resources.</a:t>
            </a:r>
          </a:p>
        </p:txBody>
      </p:sp>
      <p:sp>
        <p:nvSpPr>
          <p:cNvPr id="7" name="Text Placeholder 10">
            <a:extLst>
              <a:ext uri="{FF2B5EF4-FFF2-40B4-BE49-F238E27FC236}">
                <a16:creationId xmlns:a16="http://schemas.microsoft.com/office/drawing/2014/main" id="{F2636A89-6A43-8163-4270-8ED2F8678DB9}"/>
              </a:ext>
            </a:extLst>
          </p:cNvPr>
          <p:cNvSpPr txBox="1">
            <a:spLocks/>
          </p:cNvSpPr>
          <p:nvPr/>
        </p:nvSpPr>
        <p:spPr>
          <a:xfrm>
            <a:off x="5319191" y="3331639"/>
            <a:ext cx="3436621" cy="784830"/>
          </a:xfrm>
          <a:prstGeom prst="rect">
            <a:avLst/>
          </a:prstGeom>
          <a:noFill/>
        </p:spPr>
        <p:txBody>
          <a:bodyPr lIns="0" tIns="0" rIns="0" bIns="0">
            <a:spAutoFit/>
          </a:bodyPr>
          <a:lstStyle>
            <a:lvl1pPr marL="237061" indent="-237061" algn="l" defTabSz="609585" rtl="0" eaLnBrk="1" latinLnBrk="0" hangingPunct="1">
              <a:spcBef>
                <a:spcPts val="1600"/>
              </a:spcBef>
              <a:buClr>
                <a:schemeClr val="accent1"/>
              </a:buClr>
              <a:buFont typeface="Arial" panose="020B0604020202020204" pitchFamily="34" charset="0"/>
              <a:buChar char="•"/>
              <a:tabLst/>
              <a:defRPr sz="2133" kern="1200">
                <a:solidFill>
                  <a:schemeClr val="tx1"/>
                </a:solidFill>
                <a:latin typeface="+mn-lt"/>
                <a:ea typeface="+mn-ea"/>
                <a:cs typeface="+mn-cs"/>
              </a:defRPr>
            </a:lvl1pPr>
            <a:lvl2pPr marL="533387" indent="-296326" algn="l" defTabSz="609585" rtl="0" eaLnBrk="1" latinLnBrk="0" hangingPunct="1">
              <a:spcBef>
                <a:spcPct val="20000"/>
              </a:spcBef>
              <a:buClr>
                <a:schemeClr val="accent1"/>
              </a:buClr>
              <a:buFont typeface="Arial" panose="020B0604020202020204" pitchFamily="34" charset="0"/>
              <a:buChar char="•"/>
              <a:tabLst/>
              <a:defRPr sz="21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275" b="1" dirty="0">
                <a:solidFill>
                  <a:schemeClr val="tx2"/>
                </a:solidFill>
              </a:rPr>
              <a:t>Lack of a Uniform Legal and Regulatory Framework:</a:t>
            </a:r>
            <a:r>
              <a:rPr lang="en-GB" sz="1275" dirty="0">
                <a:solidFill>
                  <a:schemeClr val="tx2"/>
                </a:solidFill>
              </a:rPr>
              <a:t> </a:t>
            </a:r>
            <a:r>
              <a:rPr lang="en-GB" sz="1275" dirty="0"/>
              <a:t>striking the right balance between national regulations, technical standards, operational procedures and innovation. </a:t>
            </a:r>
          </a:p>
        </p:txBody>
      </p:sp>
      <p:sp>
        <p:nvSpPr>
          <p:cNvPr id="10" name="Text Placeholder 10">
            <a:extLst>
              <a:ext uri="{FF2B5EF4-FFF2-40B4-BE49-F238E27FC236}">
                <a16:creationId xmlns:a16="http://schemas.microsoft.com/office/drawing/2014/main" id="{ACB5D04B-3FE8-8C38-53DD-0E039BF1E579}"/>
              </a:ext>
            </a:extLst>
          </p:cNvPr>
          <p:cNvSpPr txBox="1">
            <a:spLocks/>
          </p:cNvSpPr>
          <p:nvPr/>
        </p:nvSpPr>
        <p:spPr>
          <a:xfrm>
            <a:off x="5319191" y="4243981"/>
            <a:ext cx="3436621" cy="392415"/>
          </a:xfrm>
          <a:prstGeom prst="rect">
            <a:avLst/>
          </a:prstGeom>
          <a:noFill/>
        </p:spPr>
        <p:txBody>
          <a:bodyPr lIns="0" tIns="0" rIns="0" bIns="0">
            <a:spAutoFit/>
          </a:bodyPr>
          <a:lstStyle>
            <a:lvl1pPr marL="237061" indent="-237061" algn="l" defTabSz="609585" rtl="0" eaLnBrk="1" latinLnBrk="0" hangingPunct="1">
              <a:spcBef>
                <a:spcPts val="1600"/>
              </a:spcBef>
              <a:buClr>
                <a:schemeClr val="accent1"/>
              </a:buClr>
              <a:buFont typeface="Arial" panose="020B0604020202020204" pitchFamily="34" charset="0"/>
              <a:buChar char="•"/>
              <a:tabLst/>
              <a:defRPr sz="2133" kern="1200">
                <a:solidFill>
                  <a:schemeClr val="tx1"/>
                </a:solidFill>
                <a:latin typeface="+mn-lt"/>
                <a:ea typeface="+mn-ea"/>
                <a:cs typeface="+mn-cs"/>
              </a:defRPr>
            </a:lvl1pPr>
            <a:lvl2pPr marL="533387" indent="-296326" algn="l" defTabSz="609585" rtl="0" eaLnBrk="1" latinLnBrk="0" hangingPunct="1">
              <a:spcBef>
                <a:spcPct val="20000"/>
              </a:spcBef>
              <a:buClr>
                <a:schemeClr val="accent1"/>
              </a:buClr>
              <a:buFont typeface="Arial" panose="020B0604020202020204" pitchFamily="34" charset="0"/>
              <a:buChar char="•"/>
              <a:tabLst/>
              <a:defRPr sz="21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275" b="1" dirty="0">
                <a:solidFill>
                  <a:srgbClr val="A0AC68"/>
                </a:solidFill>
              </a:rPr>
              <a:t>Resistance to Change: </a:t>
            </a:r>
            <a:r>
              <a:rPr lang="en-GB" sz="1275" dirty="0"/>
              <a:t>risk avoidance of trying and failing; curtails progress.</a:t>
            </a:r>
          </a:p>
        </p:txBody>
      </p:sp>
      <p:sp>
        <p:nvSpPr>
          <p:cNvPr id="13" name="TextBox 12">
            <a:extLst>
              <a:ext uri="{FF2B5EF4-FFF2-40B4-BE49-F238E27FC236}">
                <a16:creationId xmlns:a16="http://schemas.microsoft.com/office/drawing/2014/main" id="{4BE1BF50-BA34-2949-A0B6-B5CFE6BE2BFF}"/>
              </a:ext>
            </a:extLst>
          </p:cNvPr>
          <p:cNvSpPr txBox="1"/>
          <p:nvPr/>
        </p:nvSpPr>
        <p:spPr>
          <a:xfrm>
            <a:off x="472895" y="1410538"/>
            <a:ext cx="1887726" cy="280928"/>
          </a:xfrm>
          <a:prstGeom prst="roundRect">
            <a:avLst/>
          </a:prstGeom>
          <a:solidFill>
            <a:schemeClr val="accent4"/>
          </a:solidFill>
          <a:ln w="12700">
            <a:noFill/>
          </a:ln>
        </p:spPr>
        <p:txBody>
          <a:bodyPr wrap="square" lIns="68580" tIns="34290" rIns="68580" bIns="34290" rtlCol="0">
            <a:spAutoFit/>
          </a:bodyPr>
          <a:lstStyle/>
          <a:p>
            <a:pPr algn="ctr"/>
            <a:r>
              <a:rPr lang="en-US" sz="1200" b="1" dirty="0">
                <a:solidFill>
                  <a:schemeClr val="bg1"/>
                </a:solidFill>
                <a:latin typeface="+mj-lt"/>
              </a:rPr>
              <a:t>Testing and Evaluation</a:t>
            </a:r>
          </a:p>
        </p:txBody>
      </p:sp>
    </p:spTree>
    <p:extLst>
      <p:ext uri="{BB962C8B-B14F-4D97-AF65-F5344CB8AC3E}">
        <p14:creationId xmlns:p14="http://schemas.microsoft.com/office/powerpoint/2010/main" val="571488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up)">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10"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500"/>
                                        <p:tgtEl>
                                          <p:spTgt spid="4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500"/>
                                        <p:tgtEl>
                                          <p:spTgt spid="5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500"/>
                                        <p:tgtEl>
                                          <p:spTgt spid="3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500"/>
                                        <p:tgtEl>
                                          <p:spTgt spid="4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500"/>
                                        <p:tgtEl>
                                          <p:spTgt spid="4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fade">
                                      <p:cBhvr>
                                        <p:cTn id="1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animBg="1"/>
      <p:bldP spid="17" grpId="0" animBg="1"/>
      <p:bldP spid="36" grpId="0" animBg="1"/>
      <p:bldP spid="37" grpId="0" animBg="1"/>
      <p:bldP spid="38" grpId="0" animBg="1"/>
      <p:bldP spid="39" grpId="0" animBg="1"/>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1" grpId="0" animBg="1"/>
      <p:bldP spid="62" grpId="0" animBg="1"/>
      <p:bldP spid="3" grpId="0"/>
      <p:bldP spid="5" grpId="0"/>
      <p:bldP spid="7" grpId="0"/>
      <p:bldP spid="10"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9DB86C4-6F1D-93D7-A664-EDF789296B9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55001" y="450507"/>
            <a:ext cx="4313728" cy="4313728"/>
          </a:xfrm>
          <a:prstGeom prst="rect">
            <a:avLst/>
          </a:prstGeom>
        </p:spPr>
      </p:pic>
      <p:sp>
        <p:nvSpPr>
          <p:cNvPr id="2" name="Title 1">
            <a:extLst>
              <a:ext uri="{FF2B5EF4-FFF2-40B4-BE49-F238E27FC236}">
                <a16:creationId xmlns:a16="http://schemas.microsoft.com/office/drawing/2014/main" id="{CB14BB86-4887-FCA0-8E89-A0AEBB5232FA}"/>
              </a:ext>
            </a:extLst>
          </p:cNvPr>
          <p:cNvSpPr>
            <a:spLocks noGrp="1"/>
          </p:cNvSpPr>
          <p:nvPr>
            <p:ph type="title"/>
          </p:nvPr>
        </p:nvSpPr>
        <p:spPr/>
        <p:txBody>
          <a:bodyPr/>
          <a:lstStyle/>
          <a:p>
            <a:r>
              <a:rPr lang="en-GB" dirty="0"/>
              <a:t>What is innovation?</a:t>
            </a:r>
          </a:p>
        </p:txBody>
      </p:sp>
      <p:sp>
        <p:nvSpPr>
          <p:cNvPr id="3" name="Text Placeholder 2">
            <a:extLst>
              <a:ext uri="{FF2B5EF4-FFF2-40B4-BE49-F238E27FC236}">
                <a16:creationId xmlns:a16="http://schemas.microsoft.com/office/drawing/2014/main" id="{A0C9689F-57FB-0A38-B0F0-8A4ADE92BEF8}"/>
              </a:ext>
            </a:extLst>
          </p:cNvPr>
          <p:cNvSpPr>
            <a:spLocks noGrp="1"/>
          </p:cNvSpPr>
          <p:nvPr>
            <p:ph type="body" idx="19"/>
          </p:nvPr>
        </p:nvSpPr>
        <p:spPr>
          <a:xfrm>
            <a:off x="3249908" y="987426"/>
            <a:ext cx="3862616" cy="3600449"/>
          </a:xfrm>
        </p:spPr>
        <p:txBody>
          <a:bodyPr>
            <a:normAutofit/>
          </a:bodyPr>
          <a:lstStyle/>
          <a:p>
            <a:pPr marL="0" indent="0">
              <a:buNone/>
            </a:pPr>
            <a:r>
              <a:rPr lang="en-GB" sz="1800" b="1" dirty="0"/>
              <a:t>Innovation</a:t>
            </a:r>
            <a:r>
              <a:rPr lang="en-GB" sz="1800" dirty="0"/>
              <a:t> is the creation or adoption of a </a:t>
            </a:r>
            <a:r>
              <a:rPr lang="en-GB" sz="1800" dirty="0">
                <a:highlight>
                  <a:srgbClr val="C30032"/>
                </a:highlight>
              </a:rPr>
              <a:t> </a:t>
            </a:r>
            <a:r>
              <a:rPr lang="en-GB" sz="1800" dirty="0">
                <a:solidFill>
                  <a:schemeClr val="bg1"/>
                </a:solidFill>
                <a:highlight>
                  <a:srgbClr val="C30032"/>
                </a:highlight>
              </a:rPr>
              <a:t>new or improved product</a:t>
            </a:r>
            <a:r>
              <a:rPr lang="en-GB" sz="1800" dirty="0">
                <a:highlight>
                  <a:srgbClr val="C30032"/>
                </a:highlight>
              </a:rPr>
              <a:t> </a:t>
            </a:r>
            <a:r>
              <a:rPr lang="en-GB" sz="1800" dirty="0">
                <a:solidFill>
                  <a:schemeClr val="bg1"/>
                </a:solidFill>
              </a:rPr>
              <a:t>,</a:t>
            </a:r>
            <a:r>
              <a:rPr lang="en-GB" sz="1800" dirty="0"/>
              <a:t> </a:t>
            </a:r>
            <a:br>
              <a:rPr lang="en-GB" sz="1800" dirty="0"/>
            </a:br>
            <a:r>
              <a:rPr lang="en-GB" sz="1800" dirty="0"/>
              <a:t>or process which is </a:t>
            </a:r>
            <a:r>
              <a:rPr lang="en-GB" sz="1800" dirty="0">
                <a:highlight>
                  <a:srgbClr val="C30032"/>
                </a:highlight>
              </a:rPr>
              <a:t> </a:t>
            </a:r>
            <a:r>
              <a:rPr lang="en-GB" sz="1800" dirty="0">
                <a:solidFill>
                  <a:schemeClr val="bg1"/>
                </a:solidFill>
                <a:highlight>
                  <a:srgbClr val="C30032"/>
                </a:highlight>
              </a:rPr>
              <a:t>novel to MA,</a:t>
            </a:r>
            <a:r>
              <a:rPr lang="en-GB" sz="1800" dirty="0"/>
              <a:t> addresses </a:t>
            </a:r>
            <a:r>
              <a:rPr lang="en-GB" sz="1800" dirty="0">
                <a:highlight>
                  <a:srgbClr val="C30032"/>
                </a:highlight>
              </a:rPr>
              <a:t> </a:t>
            </a:r>
            <a:r>
              <a:rPr lang="en-GB" sz="1800" dirty="0">
                <a:solidFill>
                  <a:schemeClr val="bg1"/>
                </a:solidFill>
                <a:highlight>
                  <a:srgbClr val="C30032"/>
                </a:highlight>
              </a:rPr>
              <a:t>evidence-based </a:t>
            </a:r>
            <a:r>
              <a:rPr lang="en-GB" sz="1800" dirty="0">
                <a:solidFill>
                  <a:schemeClr val="bg1"/>
                </a:solidFill>
              </a:rPr>
              <a:t>,,</a:t>
            </a:r>
            <a:br>
              <a:rPr lang="en-GB" sz="1800" dirty="0"/>
            </a:br>
            <a:r>
              <a:rPr lang="en-GB" sz="1800" dirty="0"/>
              <a:t>problems, and contributes to safer, more efficient, and more effective management of the threats posed </a:t>
            </a:r>
            <a:br>
              <a:rPr lang="en-GB" sz="1800" dirty="0"/>
            </a:br>
            <a:r>
              <a:rPr lang="en-GB" sz="1800" dirty="0"/>
              <a:t>by explosive ordnance. </a:t>
            </a:r>
          </a:p>
          <a:p>
            <a:pPr marL="0" indent="0">
              <a:buNone/>
            </a:pPr>
            <a:r>
              <a:rPr lang="en-GB" sz="1800" dirty="0"/>
              <a:t>It may take various forms, including a policy, a methodology, a process, or a product (</a:t>
            </a:r>
            <a:r>
              <a:rPr lang="en-GB" sz="1800" b="1" dirty="0"/>
              <a:t>technological or other</a:t>
            </a:r>
            <a:r>
              <a:rPr lang="en-GB" sz="1800" dirty="0"/>
              <a:t>).</a:t>
            </a:r>
          </a:p>
        </p:txBody>
      </p:sp>
      <p:pic>
        <p:nvPicPr>
          <p:cNvPr id="6" name="Picture Placeholder 5" descr="A person wearing virtual reality goggles&#10;&#10;AI-generated content may be incorrect.">
            <a:extLst>
              <a:ext uri="{FF2B5EF4-FFF2-40B4-BE49-F238E27FC236}">
                <a16:creationId xmlns:a16="http://schemas.microsoft.com/office/drawing/2014/main" id="{DC607813-4666-A7A6-37E6-498CCA69FA9F}"/>
              </a:ext>
            </a:extLst>
          </p:cNvPr>
          <p:cNvPicPr>
            <a:picLocks noGrp="1" noChangeAspect="1"/>
          </p:cNvPicPr>
          <p:nvPr>
            <p:ph type="pic" sz="quarter" idx="15"/>
          </p:nvPr>
        </p:nvPicPr>
        <p:blipFill>
          <a:blip r:embed="rId5"/>
          <a:srcRect l="30154" r="14180"/>
          <a:stretch/>
        </p:blipFill>
        <p:spPr>
          <a:xfrm>
            <a:off x="1" y="987425"/>
            <a:ext cx="3005840" cy="3600450"/>
          </a:xfrm>
        </p:spPr>
      </p:pic>
    </p:spTree>
    <p:extLst>
      <p:ext uri="{BB962C8B-B14F-4D97-AF65-F5344CB8AC3E}">
        <p14:creationId xmlns:p14="http://schemas.microsoft.com/office/powerpoint/2010/main" val="3245358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FEE00-BA44-AD75-682F-EF858F0048D4}"/>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B86C2EB4-7E25-F14A-5D9D-DCCF1D54596A}"/>
              </a:ext>
            </a:extLst>
          </p:cNvPr>
          <p:cNvPicPr>
            <a:picLocks noChangeAspect="1"/>
          </p:cNvPicPr>
          <p:nvPr/>
        </p:nvPicPr>
        <p:blipFill>
          <a:blip r:embed="rId3">
            <a:extLst>
              <a:ext uri="{96DAC541-7B7A-43D3-8B79-37D633B846F1}">
                <asvg:svgBlip xmlns:asvg="http://schemas.microsoft.com/office/drawing/2016/SVG/main" r:embed="rId4"/>
              </a:ext>
            </a:extLst>
          </a:blip>
          <a:srcRect b="9179"/>
          <a:stretch/>
        </p:blipFill>
        <p:spPr>
          <a:xfrm>
            <a:off x="-3321706" y="315826"/>
            <a:ext cx="12495622" cy="4685222"/>
          </a:xfrm>
          <a:prstGeom prst="rect">
            <a:avLst/>
          </a:prstGeom>
        </p:spPr>
      </p:pic>
      <p:sp>
        <p:nvSpPr>
          <p:cNvPr id="2" name="Title 1">
            <a:extLst>
              <a:ext uri="{FF2B5EF4-FFF2-40B4-BE49-F238E27FC236}">
                <a16:creationId xmlns:a16="http://schemas.microsoft.com/office/drawing/2014/main" id="{993991E3-55BD-9F3A-9AA7-C323FCF3BFA5}"/>
              </a:ext>
            </a:extLst>
          </p:cNvPr>
          <p:cNvSpPr>
            <a:spLocks noGrp="1"/>
          </p:cNvSpPr>
          <p:nvPr>
            <p:ph type="title"/>
          </p:nvPr>
        </p:nvSpPr>
        <p:spPr/>
        <p:txBody>
          <a:bodyPr/>
          <a:lstStyle/>
          <a:p>
            <a:r>
              <a:rPr lang="fr-CH" dirty="0"/>
              <a:t>EORR INNOVATION SYSTEM </a:t>
            </a:r>
            <a:endParaRPr lang="en-GB" dirty="0"/>
          </a:p>
        </p:txBody>
      </p:sp>
      <p:sp>
        <p:nvSpPr>
          <p:cNvPr id="11" name="TextBox 10">
            <a:extLst>
              <a:ext uri="{FF2B5EF4-FFF2-40B4-BE49-F238E27FC236}">
                <a16:creationId xmlns:a16="http://schemas.microsoft.com/office/drawing/2014/main" id="{2DB9783D-9E21-30E4-6616-22CCDC87BA84}"/>
              </a:ext>
            </a:extLst>
          </p:cNvPr>
          <p:cNvSpPr txBox="1"/>
          <p:nvPr/>
        </p:nvSpPr>
        <p:spPr>
          <a:xfrm>
            <a:off x="6123971" y="2678640"/>
            <a:ext cx="2749008" cy="230832"/>
          </a:xfrm>
          <a:prstGeom prst="rect">
            <a:avLst/>
          </a:prstGeom>
          <a:noFill/>
        </p:spPr>
        <p:txBody>
          <a:bodyPr wrap="square" lIns="0" tIns="0" rIns="0" bIns="0" rtlCol="0">
            <a:spAutoFit/>
          </a:bodyPr>
          <a:lstStyle/>
          <a:p>
            <a:r>
              <a:rPr lang="en-GB" sz="1500" b="1" dirty="0">
                <a:solidFill>
                  <a:schemeClr val="tx2"/>
                </a:solidFill>
              </a:rPr>
              <a:t>National &amp; local authorities</a:t>
            </a:r>
          </a:p>
        </p:txBody>
      </p:sp>
      <p:sp>
        <p:nvSpPr>
          <p:cNvPr id="14" name="TextBox 13">
            <a:extLst>
              <a:ext uri="{FF2B5EF4-FFF2-40B4-BE49-F238E27FC236}">
                <a16:creationId xmlns:a16="http://schemas.microsoft.com/office/drawing/2014/main" id="{EA1AFC3C-CA45-3C0B-DD88-BE375CFC4057}"/>
              </a:ext>
            </a:extLst>
          </p:cNvPr>
          <p:cNvSpPr txBox="1"/>
          <p:nvPr/>
        </p:nvSpPr>
        <p:spPr>
          <a:xfrm>
            <a:off x="6123971" y="4359038"/>
            <a:ext cx="2749008" cy="230832"/>
          </a:xfrm>
          <a:prstGeom prst="rect">
            <a:avLst/>
          </a:prstGeom>
          <a:noFill/>
        </p:spPr>
        <p:txBody>
          <a:bodyPr wrap="square" lIns="0" tIns="0" rIns="0" bIns="0" rtlCol="0">
            <a:spAutoFit/>
          </a:bodyPr>
          <a:lstStyle/>
          <a:p>
            <a:r>
              <a:rPr lang="en-GB" sz="1500" b="1" dirty="0">
                <a:solidFill>
                  <a:srgbClr val="77909B"/>
                </a:solidFill>
              </a:rPr>
              <a:t>Standards &amp; Regulations</a:t>
            </a:r>
          </a:p>
        </p:txBody>
      </p:sp>
      <p:sp>
        <p:nvSpPr>
          <p:cNvPr id="15" name="TextBox 14">
            <a:extLst>
              <a:ext uri="{FF2B5EF4-FFF2-40B4-BE49-F238E27FC236}">
                <a16:creationId xmlns:a16="http://schemas.microsoft.com/office/drawing/2014/main" id="{9410EDB8-4CC7-A0DD-FF1B-1EB6F3F05B75}"/>
              </a:ext>
            </a:extLst>
          </p:cNvPr>
          <p:cNvSpPr txBox="1"/>
          <p:nvPr/>
        </p:nvSpPr>
        <p:spPr>
          <a:xfrm>
            <a:off x="6123971" y="3098073"/>
            <a:ext cx="2749008" cy="230832"/>
          </a:xfrm>
          <a:prstGeom prst="rect">
            <a:avLst/>
          </a:prstGeom>
          <a:noFill/>
        </p:spPr>
        <p:txBody>
          <a:bodyPr wrap="square" lIns="0" tIns="0" rIns="0" bIns="0" rtlCol="0">
            <a:spAutoFit/>
          </a:bodyPr>
          <a:lstStyle/>
          <a:p>
            <a:r>
              <a:rPr lang="en-GB" sz="1500" b="1" dirty="0">
                <a:solidFill>
                  <a:srgbClr val="2AAD89"/>
                </a:solidFill>
              </a:rPr>
              <a:t>Mine Action Organisations</a:t>
            </a:r>
          </a:p>
        </p:txBody>
      </p:sp>
      <p:sp>
        <p:nvSpPr>
          <p:cNvPr id="16" name="TextBox 15">
            <a:extLst>
              <a:ext uri="{FF2B5EF4-FFF2-40B4-BE49-F238E27FC236}">
                <a16:creationId xmlns:a16="http://schemas.microsoft.com/office/drawing/2014/main" id="{EAAA28C7-7475-EE2F-2D1A-CB0720A91F17}"/>
              </a:ext>
            </a:extLst>
          </p:cNvPr>
          <p:cNvSpPr txBox="1"/>
          <p:nvPr/>
        </p:nvSpPr>
        <p:spPr>
          <a:xfrm>
            <a:off x="6123971" y="3517506"/>
            <a:ext cx="2749008" cy="230832"/>
          </a:xfrm>
          <a:prstGeom prst="rect">
            <a:avLst/>
          </a:prstGeom>
          <a:noFill/>
        </p:spPr>
        <p:txBody>
          <a:bodyPr wrap="square" lIns="0" tIns="0" rIns="0" bIns="0" rtlCol="0">
            <a:spAutoFit/>
          </a:bodyPr>
          <a:lstStyle/>
          <a:p>
            <a:r>
              <a:rPr lang="en-GB" sz="1500" b="1" dirty="0">
                <a:solidFill>
                  <a:srgbClr val="4C7150"/>
                </a:solidFill>
              </a:rPr>
              <a:t>Equipment Manufacturers</a:t>
            </a:r>
          </a:p>
        </p:txBody>
      </p:sp>
      <p:sp>
        <p:nvSpPr>
          <p:cNvPr id="17" name="TextBox 16">
            <a:extLst>
              <a:ext uri="{FF2B5EF4-FFF2-40B4-BE49-F238E27FC236}">
                <a16:creationId xmlns:a16="http://schemas.microsoft.com/office/drawing/2014/main" id="{C54A965B-A571-C77A-CA46-0E392965C66D}"/>
              </a:ext>
            </a:extLst>
          </p:cNvPr>
          <p:cNvSpPr txBox="1"/>
          <p:nvPr/>
        </p:nvSpPr>
        <p:spPr>
          <a:xfrm>
            <a:off x="6123971" y="3938272"/>
            <a:ext cx="2749008" cy="230832"/>
          </a:xfrm>
          <a:prstGeom prst="rect">
            <a:avLst/>
          </a:prstGeom>
          <a:noFill/>
        </p:spPr>
        <p:txBody>
          <a:bodyPr wrap="square" lIns="0" tIns="0" rIns="0" bIns="0" rtlCol="0">
            <a:spAutoFit/>
          </a:bodyPr>
          <a:lstStyle/>
          <a:p>
            <a:r>
              <a:rPr lang="en-GB" sz="1500" b="1" dirty="0">
                <a:solidFill>
                  <a:srgbClr val="A0AC68"/>
                </a:solidFill>
              </a:rPr>
              <a:t>Research &amp; Technology Orgs.</a:t>
            </a:r>
          </a:p>
        </p:txBody>
      </p:sp>
      <p:sp>
        <p:nvSpPr>
          <p:cNvPr id="18" name="TextBox 17">
            <a:extLst>
              <a:ext uri="{FF2B5EF4-FFF2-40B4-BE49-F238E27FC236}">
                <a16:creationId xmlns:a16="http://schemas.microsoft.com/office/drawing/2014/main" id="{B2F1F547-45CA-9EB7-D8A4-7E03A62FFFDC}"/>
              </a:ext>
            </a:extLst>
          </p:cNvPr>
          <p:cNvSpPr txBox="1"/>
          <p:nvPr/>
        </p:nvSpPr>
        <p:spPr>
          <a:xfrm>
            <a:off x="6123971" y="2257874"/>
            <a:ext cx="2749008" cy="230832"/>
          </a:xfrm>
          <a:prstGeom prst="rect">
            <a:avLst/>
          </a:prstGeom>
          <a:noFill/>
        </p:spPr>
        <p:txBody>
          <a:bodyPr wrap="square" lIns="0" tIns="0" rIns="0" bIns="0" rtlCol="0">
            <a:spAutoFit/>
          </a:bodyPr>
          <a:lstStyle/>
          <a:p>
            <a:r>
              <a:rPr lang="en-GB" sz="1500" b="1" dirty="0">
                <a:solidFill>
                  <a:schemeClr val="accent3"/>
                </a:solidFill>
              </a:rPr>
              <a:t>Funding mechanisms</a:t>
            </a:r>
          </a:p>
        </p:txBody>
      </p:sp>
      <p:sp>
        <p:nvSpPr>
          <p:cNvPr id="19" name="TextBox 18">
            <a:extLst>
              <a:ext uri="{FF2B5EF4-FFF2-40B4-BE49-F238E27FC236}">
                <a16:creationId xmlns:a16="http://schemas.microsoft.com/office/drawing/2014/main" id="{F92983E3-AA31-EBF5-BBAF-DBE3D6B211D7}"/>
              </a:ext>
            </a:extLst>
          </p:cNvPr>
          <p:cNvSpPr txBox="1"/>
          <p:nvPr/>
        </p:nvSpPr>
        <p:spPr>
          <a:xfrm>
            <a:off x="6123971" y="1837109"/>
            <a:ext cx="2749008" cy="230832"/>
          </a:xfrm>
          <a:prstGeom prst="rect">
            <a:avLst/>
          </a:prstGeom>
          <a:noFill/>
        </p:spPr>
        <p:txBody>
          <a:bodyPr wrap="square" lIns="0" tIns="0" rIns="0" bIns="0" rtlCol="0">
            <a:spAutoFit/>
          </a:bodyPr>
          <a:lstStyle/>
          <a:p>
            <a:r>
              <a:rPr lang="en-GB" sz="1500" b="1" dirty="0">
                <a:solidFill>
                  <a:schemeClr val="accent1"/>
                </a:solidFill>
              </a:rPr>
              <a:t>EO affected communities</a:t>
            </a:r>
          </a:p>
        </p:txBody>
      </p:sp>
      <p:sp>
        <p:nvSpPr>
          <p:cNvPr id="21" name="TextBox 20">
            <a:extLst>
              <a:ext uri="{FF2B5EF4-FFF2-40B4-BE49-F238E27FC236}">
                <a16:creationId xmlns:a16="http://schemas.microsoft.com/office/drawing/2014/main" id="{D52EF735-BE5C-75C4-59FC-7E11837BEDCF}"/>
              </a:ext>
            </a:extLst>
          </p:cNvPr>
          <p:cNvSpPr txBox="1"/>
          <p:nvPr/>
        </p:nvSpPr>
        <p:spPr>
          <a:xfrm>
            <a:off x="6123971" y="1417676"/>
            <a:ext cx="2749008" cy="230832"/>
          </a:xfrm>
          <a:prstGeom prst="rect">
            <a:avLst/>
          </a:prstGeom>
          <a:noFill/>
        </p:spPr>
        <p:txBody>
          <a:bodyPr wrap="square" lIns="0" tIns="0" rIns="0" bIns="0" rtlCol="0">
            <a:spAutoFit/>
          </a:bodyPr>
          <a:lstStyle/>
          <a:p>
            <a:r>
              <a:rPr lang="en-GB" sz="1500" b="1" dirty="0">
                <a:solidFill>
                  <a:srgbClr val="F49324"/>
                </a:solidFill>
              </a:rPr>
              <a:t>Academia</a:t>
            </a:r>
          </a:p>
        </p:txBody>
      </p:sp>
      <p:pic>
        <p:nvPicPr>
          <p:cNvPr id="4" name="Graphic 3">
            <a:extLst>
              <a:ext uri="{FF2B5EF4-FFF2-40B4-BE49-F238E27FC236}">
                <a16:creationId xmlns:a16="http://schemas.microsoft.com/office/drawing/2014/main" id="{A8D0920B-982E-D9DD-6A36-55EA6023A9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1251" y="2115619"/>
            <a:ext cx="500768" cy="500768"/>
          </a:xfrm>
          <a:prstGeom prst="rect">
            <a:avLst/>
          </a:prstGeom>
        </p:spPr>
      </p:pic>
      <p:pic>
        <p:nvPicPr>
          <p:cNvPr id="6" name="Graphic 5">
            <a:extLst>
              <a:ext uri="{FF2B5EF4-FFF2-40B4-BE49-F238E27FC236}">
                <a16:creationId xmlns:a16="http://schemas.microsoft.com/office/drawing/2014/main" id="{B97BB254-CCAE-E861-6727-D43D02A9F9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94014" y="1302884"/>
            <a:ext cx="455243" cy="455243"/>
          </a:xfrm>
          <a:prstGeom prst="rect">
            <a:avLst/>
          </a:prstGeom>
        </p:spPr>
      </p:pic>
      <p:pic>
        <p:nvPicPr>
          <p:cNvPr id="9" name="Graphic 8">
            <a:extLst>
              <a:ext uri="{FF2B5EF4-FFF2-40B4-BE49-F238E27FC236}">
                <a16:creationId xmlns:a16="http://schemas.microsoft.com/office/drawing/2014/main" id="{4FC4BA45-C73B-6189-1042-CE5B9ACAC7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33519" y="2601547"/>
            <a:ext cx="376234" cy="376234"/>
          </a:xfrm>
          <a:prstGeom prst="rect">
            <a:avLst/>
          </a:prstGeom>
        </p:spPr>
      </p:pic>
      <p:pic>
        <p:nvPicPr>
          <p:cNvPr id="23" name="Graphic 22">
            <a:extLst>
              <a:ext uri="{FF2B5EF4-FFF2-40B4-BE49-F238E27FC236}">
                <a16:creationId xmlns:a16="http://schemas.microsoft.com/office/drawing/2014/main" id="{59FC9F9F-CF8D-9C42-38C8-9672C13CA4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14706" y="3433594"/>
            <a:ext cx="413858" cy="413858"/>
          </a:xfrm>
          <a:prstGeom prst="rect">
            <a:avLst/>
          </a:prstGeom>
        </p:spPr>
      </p:pic>
      <p:sp>
        <p:nvSpPr>
          <p:cNvPr id="20" name="TextBox 19">
            <a:extLst>
              <a:ext uri="{FF2B5EF4-FFF2-40B4-BE49-F238E27FC236}">
                <a16:creationId xmlns:a16="http://schemas.microsoft.com/office/drawing/2014/main" id="{46F6EB3E-F7E7-B13E-4324-97BB8241A42C}"/>
              </a:ext>
            </a:extLst>
          </p:cNvPr>
          <p:cNvSpPr txBox="1"/>
          <p:nvPr/>
        </p:nvSpPr>
        <p:spPr>
          <a:xfrm>
            <a:off x="6123971" y="996910"/>
            <a:ext cx="2749008" cy="230832"/>
          </a:xfrm>
          <a:prstGeom prst="rect">
            <a:avLst/>
          </a:prstGeom>
          <a:noFill/>
        </p:spPr>
        <p:txBody>
          <a:bodyPr wrap="square" lIns="0" tIns="0" rIns="0" bIns="0" rtlCol="0">
            <a:spAutoFit/>
          </a:bodyPr>
          <a:lstStyle/>
          <a:p>
            <a:r>
              <a:rPr lang="en-GB" sz="1500" b="1" dirty="0">
                <a:solidFill>
                  <a:srgbClr val="FFD435"/>
                </a:solidFill>
              </a:rPr>
              <a:t>Intellectual Property</a:t>
            </a:r>
          </a:p>
        </p:txBody>
      </p:sp>
      <p:pic>
        <p:nvPicPr>
          <p:cNvPr id="26" name="Graphic 25">
            <a:extLst>
              <a:ext uri="{FF2B5EF4-FFF2-40B4-BE49-F238E27FC236}">
                <a16:creationId xmlns:a16="http://schemas.microsoft.com/office/drawing/2014/main" id="{4F2A9B5E-5E31-338C-5F49-42A9C0A46D6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71251" y="869732"/>
            <a:ext cx="500768" cy="500768"/>
          </a:xfrm>
          <a:prstGeom prst="rect">
            <a:avLst/>
          </a:prstGeom>
        </p:spPr>
      </p:pic>
      <p:pic>
        <p:nvPicPr>
          <p:cNvPr id="28" name="Graphic 27">
            <a:extLst>
              <a:ext uri="{FF2B5EF4-FFF2-40B4-BE49-F238E27FC236}">
                <a16:creationId xmlns:a16="http://schemas.microsoft.com/office/drawing/2014/main" id="{D7C93D7B-AC31-7BEE-AE6D-4AF7235617D0}"/>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5594014" y="2984512"/>
            <a:ext cx="455243" cy="455243"/>
          </a:xfrm>
          <a:prstGeom prst="rect">
            <a:avLst/>
          </a:prstGeom>
        </p:spPr>
      </p:pic>
      <p:pic>
        <p:nvPicPr>
          <p:cNvPr id="30" name="Graphic 29">
            <a:extLst>
              <a:ext uri="{FF2B5EF4-FFF2-40B4-BE49-F238E27FC236}">
                <a16:creationId xmlns:a16="http://schemas.microsoft.com/office/drawing/2014/main" id="{FF4A0F45-B887-E57A-68EC-A94FAFE66F37}"/>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5633519" y="3883807"/>
            <a:ext cx="376234" cy="376234"/>
          </a:xfrm>
          <a:prstGeom prst="rect">
            <a:avLst/>
          </a:prstGeom>
        </p:spPr>
      </p:pic>
      <p:pic>
        <p:nvPicPr>
          <p:cNvPr id="32" name="Graphic 31">
            <a:extLst>
              <a:ext uri="{FF2B5EF4-FFF2-40B4-BE49-F238E27FC236}">
                <a16:creationId xmlns:a16="http://schemas.microsoft.com/office/drawing/2014/main" id="{B3D89E1C-34C3-7AEB-D6C0-6BD8706DB80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633519" y="4347370"/>
            <a:ext cx="376234" cy="376234"/>
          </a:xfrm>
          <a:prstGeom prst="rect">
            <a:avLst/>
          </a:prstGeom>
        </p:spPr>
      </p:pic>
      <p:pic>
        <p:nvPicPr>
          <p:cNvPr id="133" name="Graphic 132">
            <a:extLst>
              <a:ext uri="{FF2B5EF4-FFF2-40B4-BE49-F238E27FC236}">
                <a16:creationId xmlns:a16="http://schemas.microsoft.com/office/drawing/2014/main" id="{08AABB20-FA53-D816-FE89-C2979E2DD581}"/>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5571251" y="1706318"/>
            <a:ext cx="500768" cy="500768"/>
          </a:xfrm>
          <a:prstGeom prst="rect">
            <a:avLst/>
          </a:prstGeom>
        </p:spPr>
      </p:pic>
      <p:grpSp>
        <p:nvGrpSpPr>
          <p:cNvPr id="175" name="Group 174">
            <a:extLst>
              <a:ext uri="{FF2B5EF4-FFF2-40B4-BE49-F238E27FC236}">
                <a16:creationId xmlns:a16="http://schemas.microsoft.com/office/drawing/2014/main" id="{D609533F-E12D-0490-26B9-00B8EFA76BBD}"/>
              </a:ext>
            </a:extLst>
          </p:cNvPr>
          <p:cNvGrpSpPr/>
          <p:nvPr/>
        </p:nvGrpSpPr>
        <p:grpSpPr>
          <a:xfrm>
            <a:off x="1168293" y="1321486"/>
            <a:ext cx="3594521" cy="3312968"/>
            <a:chOff x="1557724" y="1761982"/>
            <a:chExt cx="4792694" cy="4417290"/>
          </a:xfrm>
        </p:grpSpPr>
        <p:pic>
          <p:nvPicPr>
            <p:cNvPr id="42" name="Graphic 41">
              <a:extLst>
                <a:ext uri="{FF2B5EF4-FFF2-40B4-BE49-F238E27FC236}">
                  <a16:creationId xmlns:a16="http://schemas.microsoft.com/office/drawing/2014/main" id="{DCEBF61B-1A98-C9FA-74C4-2303E7FCB47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00320" y="1919616"/>
              <a:ext cx="606991" cy="606991"/>
            </a:xfrm>
            <a:prstGeom prst="rect">
              <a:avLst/>
            </a:prstGeom>
          </p:spPr>
        </p:pic>
        <p:pic>
          <p:nvPicPr>
            <p:cNvPr id="116" name="Graphic 115">
              <a:extLst>
                <a:ext uri="{FF2B5EF4-FFF2-40B4-BE49-F238E27FC236}">
                  <a16:creationId xmlns:a16="http://schemas.microsoft.com/office/drawing/2014/main" id="{57416897-6704-13A0-63D7-DC3D3661A3C2}"/>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3377757" y="2998387"/>
              <a:ext cx="807905" cy="807905"/>
            </a:xfrm>
            <a:prstGeom prst="rect">
              <a:avLst/>
            </a:prstGeom>
          </p:spPr>
        </p:pic>
        <p:pic>
          <p:nvPicPr>
            <p:cNvPr id="36" name="Graphic 35">
              <a:extLst>
                <a:ext uri="{FF2B5EF4-FFF2-40B4-BE49-F238E27FC236}">
                  <a16:creationId xmlns:a16="http://schemas.microsoft.com/office/drawing/2014/main" id="{DB3210AC-9633-38A5-0F00-BBEA8BD1297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743427" y="3340243"/>
              <a:ext cx="606991" cy="606991"/>
            </a:xfrm>
            <a:prstGeom prst="rect">
              <a:avLst/>
            </a:prstGeom>
          </p:spPr>
        </p:pic>
        <p:pic>
          <p:nvPicPr>
            <p:cNvPr id="39" name="Graphic 38">
              <a:extLst>
                <a:ext uri="{FF2B5EF4-FFF2-40B4-BE49-F238E27FC236}">
                  <a16:creationId xmlns:a16="http://schemas.microsoft.com/office/drawing/2014/main" id="{1637238C-9C87-D6A3-42BD-76A8460F3B9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370719" y="1761982"/>
              <a:ext cx="667690" cy="667690"/>
            </a:xfrm>
            <a:prstGeom prst="rect">
              <a:avLst/>
            </a:prstGeom>
          </p:spPr>
        </p:pic>
        <p:pic>
          <p:nvPicPr>
            <p:cNvPr id="35" name="Graphic 34">
              <a:extLst>
                <a:ext uri="{FF2B5EF4-FFF2-40B4-BE49-F238E27FC236}">
                  <a16:creationId xmlns:a16="http://schemas.microsoft.com/office/drawing/2014/main" id="{FD1EB73C-15BE-7ECA-D0DF-44C5FE8F5A6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557724" y="3491923"/>
              <a:ext cx="606991" cy="606991"/>
            </a:xfrm>
            <a:prstGeom prst="rect">
              <a:avLst/>
            </a:prstGeom>
          </p:spPr>
        </p:pic>
        <p:pic>
          <p:nvPicPr>
            <p:cNvPr id="38" name="Graphic 37">
              <a:extLst>
                <a:ext uri="{FF2B5EF4-FFF2-40B4-BE49-F238E27FC236}">
                  <a16:creationId xmlns:a16="http://schemas.microsoft.com/office/drawing/2014/main" id="{2A013877-DCBF-AECE-9459-5395650E4FE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095022" y="5034179"/>
              <a:ext cx="606991" cy="606991"/>
            </a:xfrm>
            <a:prstGeom prst="rect">
              <a:avLst/>
            </a:prstGeom>
          </p:spPr>
        </p:pic>
        <p:pic>
          <p:nvPicPr>
            <p:cNvPr id="41" name="Graphic 40">
              <a:extLst>
                <a:ext uri="{FF2B5EF4-FFF2-40B4-BE49-F238E27FC236}">
                  <a16:creationId xmlns:a16="http://schemas.microsoft.com/office/drawing/2014/main" id="{CC1307C2-7781-0EC7-ECDC-9F3225DA6AA2}"/>
                </a:ext>
              </a:extLst>
            </p:cNvPr>
            <p:cNvPicPr>
              <a:picLocks noChangeAspect="1"/>
            </p:cNvPicPr>
            <p:nvPr/>
          </p:nvPicPr>
          <p:blipFill>
            <a:blip r:embed="rId35">
              <a:extLst>
                <a:ext uri="{96DAC541-7B7A-43D3-8B79-37D633B846F1}">
                  <asvg:svgBlip xmlns:asvg="http://schemas.microsoft.com/office/drawing/2016/SVG/main" r:embed="rId36"/>
                </a:ext>
              </a:extLst>
            </a:blip>
            <a:srcRect/>
            <a:stretch/>
          </p:blipFill>
          <p:spPr>
            <a:xfrm>
              <a:off x="3294482" y="5572281"/>
              <a:ext cx="606991" cy="606991"/>
            </a:xfrm>
            <a:prstGeom prst="rect">
              <a:avLst/>
            </a:prstGeom>
          </p:spPr>
        </p:pic>
        <p:pic>
          <p:nvPicPr>
            <p:cNvPr id="34" name="Graphic 33">
              <a:extLst>
                <a:ext uri="{FF2B5EF4-FFF2-40B4-BE49-F238E27FC236}">
                  <a16:creationId xmlns:a16="http://schemas.microsoft.com/office/drawing/2014/main" id="{4FA2EF9C-02FD-E227-D056-DBD37F053584}"/>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576124" y="4065147"/>
              <a:ext cx="734459" cy="734459"/>
            </a:xfrm>
            <a:prstGeom prst="rect">
              <a:avLst/>
            </a:prstGeom>
          </p:spPr>
        </p:pic>
        <p:pic>
          <p:nvPicPr>
            <p:cNvPr id="40" name="Graphic 39">
              <a:extLst>
                <a:ext uri="{FF2B5EF4-FFF2-40B4-BE49-F238E27FC236}">
                  <a16:creationId xmlns:a16="http://schemas.microsoft.com/office/drawing/2014/main" id="{3F74927F-39F9-A019-8223-D167A0F745E1}"/>
                </a:ext>
              </a:extLst>
            </p:cNvPr>
            <p:cNvPicPr>
              <a:picLocks noChangeAspect="1"/>
            </p:cNvPicPr>
            <p:nvPr/>
          </p:nvPicPr>
          <p:blipFill>
            <a:blip r:embed="rId39">
              <a:extLst>
                <a:ext uri="{96DAC541-7B7A-43D3-8B79-37D633B846F1}">
                  <asvg:svgBlip xmlns:asvg="http://schemas.microsoft.com/office/drawing/2016/SVG/main" r:embed="rId40"/>
                </a:ext>
              </a:extLst>
            </a:blip>
            <a:srcRect/>
            <a:stretch/>
          </p:blipFill>
          <p:spPr>
            <a:xfrm>
              <a:off x="4675897" y="2824233"/>
              <a:ext cx="667690" cy="667690"/>
            </a:xfrm>
            <a:prstGeom prst="rect">
              <a:avLst/>
            </a:prstGeom>
          </p:spPr>
        </p:pic>
      </p:grpSp>
    </p:spTree>
    <p:extLst>
      <p:ext uri="{BB962C8B-B14F-4D97-AF65-F5344CB8AC3E}">
        <p14:creationId xmlns:p14="http://schemas.microsoft.com/office/powerpoint/2010/main" val="136800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7325B-290E-C31C-CCBA-B01E70FD04AF}"/>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81655320-0B37-A80D-6985-70FE1ACDDAAF}"/>
              </a:ext>
            </a:extLst>
          </p:cNvPr>
          <p:cNvPicPr>
            <a:picLocks noChangeAspect="1"/>
          </p:cNvPicPr>
          <p:nvPr/>
        </p:nvPicPr>
        <p:blipFill>
          <a:blip r:embed="rId3">
            <a:extLst>
              <a:ext uri="{96DAC541-7B7A-43D3-8B79-37D633B846F1}">
                <asvg:svgBlip xmlns:asvg="http://schemas.microsoft.com/office/drawing/2016/SVG/main" r:embed="rId4"/>
              </a:ext>
            </a:extLst>
          </a:blip>
          <a:srcRect b="4914"/>
          <a:stretch/>
        </p:blipFill>
        <p:spPr>
          <a:xfrm>
            <a:off x="3647390" y="95851"/>
            <a:ext cx="12495622" cy="4905197"/>
          </a:xfrm>
          <a:prstGeom prst="rect">
            <a:avLst/>
          </a:prstGeom>
        </p:spPr>
      </p:pic>
      <p:sp>
        <p:nvSpPr>
          <p:cNvPr id="29" name="Rounded Rectangle 28">
            <a:extLst>
              <a:ext uri="{FF2B5EF4-FFF2-40B4-BE49-F238E27FC236}">
                <a16:creationId xmlns:a16="http://schemas.microsoft.com/office/drawing/2014/main" id="{1858080E-E8B8-770C-3CB1-E70455E39A06}"/>
              </a:ext>
            </a:extLst>
          </p:cNvPr>
          <p:cNvSpPr/>
          <p:nvPr/>
        </p:nvSpPr>
        <p:spPr>
          <a:xfrm>
            <a:off x="467915" y="887352"/>
            <a:ext cx="6420444" cy="2459290"/>
          </a:xfrm>
          <a:prstGeom prst="roundRect">
            <a:avLst>
              <a:gd name="adj" fmla="val 50000"/>
            </a:avLst>
          </a:prstGeom>
          <a:solidFill>
            <a:schemeClr val="bg1"/>
          </a:solidFill>
          <a:ln w="25400">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1350">
              <a:solidFill>
                <a:schemeClr val="accent3"/>
              </a:solidFill>
            </a:endParaRPr>
          </a:p>
        </p:txBody>
      </p:sp>
      <p:sp>
        <p:nvSpPr>
          <p:cNvPr id="2" name="Title 1">
            <a:extLst>
              <a:ext uri="{FF2B5EF4-FFF2-40B4-BE49-F238E27FC236}">
                <a16:creationId xmlns:a16="http://schemas.microsoft.com/office/drawing/2014/main" id="{97CF0108-4A1C-8A0C-8F07-D89B7A132FBC}"/>
              </a:ext>
            </a:extLst>
          </p:cNvPr>
          <p:cNvSpPr>
            <a:spLocks noGrp="1"/>
          </p:cNvSpPr>
          <p:nvPr>
            <p:ph type="title"/>
          </p:nvPr>
        </p:nvSpPr>
        <p:spPr/>
        <p:txBody>
          <a:bodyPr/>
          <a:lstStyle/>
          <a:p>
            <a:r>
              <a:rPr lang="en-GB" dirty="0"/>
              <a:t>ENABLING EORR INNOVATION SYSTEM</a:t>
            </a:r>
          </a:p>
        </p:txBody>
      </p:sp>
      <p:sp>
        <p:nvSpPr>
          <p:cNvPr id="31" name="Text Placeholder 3">
            <a:extLst>
              <a:ext uri="{FF2B5EF4-FFF2-40B4-BE49-F238E27FC236}">
                <a16:creationId xmlns:a16="http://schemas.microsoft.com/office/drawing/2014/main" id="{417EC76B-2FB1-86CB-FED1-B7D864767073}"/>
              </a:ext>
            </a:extLst>
          </p:cNvPr>
          <p:cNvSpPr txBox="1">
            <a:spLocks/>
          </p:cNvSpPr>
          <p:nvPr/>
        </p:nvSpPr>
        <p:spPr>
          <a:xfrm>
            <a:off x="1839466" y="3674465"/>
            <a:ext cx="4593737" cy="875229"/>
          </a:xfrm>
          <a:prstGeom prst="rect">
            <a:avLst/>
          </a:prstGeom>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300"/>
              </a:spcBef>
              <a:buNone/>
            </a:pPr>
            <a:r>
              <a:rPr lang="en-GB" sz="1500" dirty="0"/>
              <a:t>Aims to convene stakeholders, generate and disseminate knowledge, promote needs-based innovation, and facilitate collaborative steering of innovation efforts. </a:t>
            </a:r>
          </a:p>
        </p:txBody>
      </p:sp>
      <p:pic>
        <p:nvPicPr>
          <p:cNvPr id="8" name="Graphic 7">
            <a:extLst>
              <a:ext uri="{FF2B5EF4-FFF2-40B4-BE49-F238E27FC236}">
                <a16:creationId xmlns:a16="http://schemas.microsoft.com/office/drawing/2014/main" id="{AF8DAFFF-138C-0784-8DDE-7141CB8AEB6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3711" y="3575359"/>
            <a:ext cx="1073441" cy="1073441"/>
          </a:xfrm>
          <a:prstGeom prst="rect">
            <a:avLst/>
          </a:prstGeom>
        </p:spPr>
      </p:pic>
      <p:sp>
        <p:nvSpPr>
          <p:cNvPr id="24" name="Text Placeholder 3">
            <a:extLst>
              <a:ext uri="{FF2B5EF4-FFF2-40B4-BE49-F238E27FC236}">
                <a16:creationId xmlns:a16="http://schemas.microsoft.com/office/drawing/2014/main" id="{381A4CC6-FEF0-E7CB-0BE6-3B4986A84F82}"/>
              </a:ext>
            </a:extLst>
          </p:cNvPr>
          <p:cNvSpPr txBox="1">
            <a:spLocks/>
          </p:cNvSpPr>
          <p:nvPr/>
        </p:nvSpPr>
        <p:spPr>
          <a:xfrm>
            <a:off x="2024477" y="808783"/>
            <a:ext cx="2344274" cy="253916"/>
          </a:xfrm>
          <a:prstGeom prst="rect">
            <a:avLst/>
          </a:prstGeom>
          <a:solidFill>
            <a:schemeClr val="bg1"/>
          </a:solidFill>
          <a:ln>
            <a:noFill/>
          </a:ln>
        </p:spPr>
        <p:txBody>
          <a:bodyPr wrap="square" lIns="0" tIns="0" rIns="0" bIns="0" anchor="ctr" anchorCtr="0">
            <a:sp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GB" sz="1650" b="1" dirty="0">
                <a:solidFill>
                  <a:schemeClr val="accent1"/>
                </a:solidFill>
              </a:rPr>
              <a:t>INNOVATION HUB</a:t>
            </a:r>
          </a:p>
        </p:txBody>
      </p:sp>
      <p:grpSp>
        <p:nvGrpSpPr>
          <p:cNvPr id="424" name="Group 423">
            <a:extLst>
              <a:ext uri="{FF2B5EF4-FFF2-40B4-BE49-F238E27FC236}">
                <a16:creationId xmlns:a16="http://schemas.microsoft.com/office/drawing/2014/main" id="{82F60F20-3965-1567-4981-A2E57BFD7243}"/>
              </a:ext>
            </a:extLst>
          </p:cNvPr>
          <p:cNvGrpSpPr>
            <a:grpSpLocks/>
          </p:cNvGrpSpPr>
          <p:nvPr/>
        </p:nvGrpSpPr>
        <p:grpSpPr>
          <a:xfrm>
            <a:off x="8141964" y="1113480"/>
            <a:ext cx="3587656" cy="3312968"/>
            <a:chOff x="1563823" y="1761982"/>
            <a:chExt cx="4783541" cy="4417290"/>
          </a:xfrm>
        </p:grpSpPr>
        <p:pic>
          <p:nvPicPr>
            <p:cNvPr id="425" name="Graphic 424">
              <a:extLst>
                <a:ext uri="{FF2B5EF4-FFF2-40B4-BE49-F238E27FC236}">
                  <a16:creationId xmlns:a16="http://schemas.microsoft.com/office/drawing/2014/main" id="{75DC50B3-8008-13A7-21F9-0812F0D52FF3}"/>
                </a:ext>
              </a:extLst>
            </p:cNvPr>
            <p:cNvPicPr>
              <a:picLocks noChangeAspect="1"/>
            </p:cNvPicPr>
            <p:nvPr/>
          </p:nvPicPr>
          <p:blipFill>
            <a:blip r:embed="rId7">
              <a:alphaModFix amt="0"/>
              <a:extLst>
                <a:ext uri="{96DAC541-7B7A-43D3-8B79-37D633B846F1}">
                  <asvg:svgBlip xmlns:asvg="http://schemas.microsoft.com/office/drawing/2016/SVG/main" r:embed="rId8"/>
                </a:ext>
              </a:extLst>
            </a:blip>
            <a:srcRect/>
            <a:stretch/>
          </p:blipFill>
          <p:spPr>
            <a:xfrm>
              <a:off x="3331263" y="2944144"/>
              <a:ext cx="807905" cy="807905"/>
            </a:xfrm>
            <a:prstGeom prst="rect">
              <a:avLst/>
            </a:prstGeom>
          </p:spPr>
        </p:pic>
        <p:pic>
          <p:nvPicPr>
            <p:cNvPr id="426" name="Graphic 425">
              <a:extLst>
                <a:ext uri="{FF2B5EF4-FFF2-40B4-BE49-F238E27FC236}">
                  <a16:creationId xmlns:a16="http://schemas.microsoft.com/office/drawing/2014/main" id="{F13068BE-26C0-2101-9BC9-3E095B7E3F5E}"/>
                </a:ext>
              </a:extLst>
            </p:cNvPr>
            <p:cNvPicPr>
              <a:picLocks noChangeAspect="1"/>
            </p:cNvPicPr>
            <p:nvPr/>
          </p:nvPicPr>
          <p:blipFill>
            <a:blip r:embed="rId9">
              <a:alphaModFix amt="0"/>
              <a:extLst>
                <a:ext uri="{96DAC541-7B7A-43D3-8B79-37D633B846F1}">
                  <asvg:svgBlip xmlns:asvg="http://schemas.microsoft.com/office/drawing/2016/SVG/main" r:embed="rId10"/>
                </a:ext>
              </a:extLst>
            </a:blip>
            <a:stretch>
              <a:fillRect/>
            </a:stretch>
          </p:blipFill>
          <p:spPr>
            <a:xfrm>
              <a:off x="1563823" y="3478240"/>
              <a:ext cx="606991" cy="606991"/>
            </a:xfrm>
            <a:prstGeom prst="rect">
              <a:avLst/>
            </a:prstGeom>
          </p:spPr>
        </p:pic>
        <p:pic>
          <p:nvPicPr>
            <p:cNvPr id="427" name="Graphic 426">
              <a:extLst>
                <a:ext uri="{FF2B5EF4-FFF2-40B4-BE49-F238E27FC236}">
                  <a16:creationId xmlns:a16="http://schemas.microsoft.com/office/drawing/2014/main" id="{DA5A0547-1CD5-2C2D-ECF8-E1AC195DF2B9}"/>
                </a:ext>
              </a:extLst>
            </p:cNvPr>
            <p:cNvPicPr>
              <a:picLocks noChangeAspect="1"/>
            </p:cNvPicPr>
            <p:nvPr/>
          </p:nvPicPr>
          <p:blipFill>
            <a:blip r:embed="rId11">
              <a:alphaModFix amt="0"/>
              <a:extLst>
                <a:ext uri="{96DAC541-7B7A-43D3-8B79-37D633B846F1}">
                  <asvg:svgBlip xmlns:asvg="http://schemas.microsoft.com/office/drawing/2016/SVG/main" r:embed="rId12"/>
                </a:ext>
              </a:extLst>
            </a:blip>
            <a:stretch>
              <a:fillRect/>
            </a:stretch>
          </p:blipFill>
          <p:spPr>
            <a:xfrm>
              <a:off x="2370719" y="1761982"/>
              <a:ext cx="667690" cy="667690"/>
            </a:xfrm>
            <a:prstGeom prst="rect">
              <a:avLst/>
            </a:prstGeom>
          </p:spPr>
        </p:pic>
        <p:pic>
          <p:nvPicPr>
            <p:cNvPr id="428" name="Graphic 427">
              <a:extLst>
                <a:ext uri="{FF2B5EF4-FFF2-40B4-BE49-F238E27FC236}">
                  <a16:creationId xmlns:a16="http://schemas.microsoft.com/office/drawing/2014/main" id="{9819FCCD-0C07-2408-FB31-8AAE33F971CF}"/>
                </a:ext>
              </a:extLst>
            </p:cNvPr>
            <p:cNvPicPr>
              <a:picLocks noChangeAspect="1"/>
            </p:cNvPicPr>
            <p:nvPr/>
          </p:nvPicPr>
          <p:blipFill>
            <a:blip r:embed="rId13">
              <a:alphaModFix amt="0"/>
              <a:extLst>
                <a:ext uri="{96DAC541-7B7A-43D3-8B79-37D633B846F1}">
                  <asvg:svgBlip xmlns:asvg="http://schemas.microsoft.com/office/drawing/2016/SVG/main" r:embed="rId14"/>
                </a:ext>
              </a:extLst>
            </a:blip>
            <a:stretch>
              <a:fillRect/>
            </a:stretch>
          </p:blipFill>
          <p:spPr>
            <a:xfrm>
              <a:off x="5740373" y="3358567"/>
              <a:ext cx="606991" cy="606991"/>
            </a:xfrm>
            <a:prstGeom prst="rect">
              <a:avLst/>
            </a:prstGeom>
          </p:spPr>
        </p:pic>
        <p:pic>
          <p:nvPicPr>
            <p:cNvPr id="429" name="Graphic 428">
              <a:extLst>
                <a:ext uri="{FF2B5EF4-FFF2-40B4-BE49-F238E27FC236}">
                  <a16:creationId xmlns:a16="http://schemas.microsoft.com/office/drawing/2014/main" id="{640AE74B-474A-FBD7-32A1-EB3A70CF8C33}"/>
                </a:ext>
              </a:extLst>
            </p:cNvPr>
            <p:cNvPicPr>
              <a:picLocks noChangeAspect="1"/>
            </p:cNvPicPr>
            <p:nvPr/>
          </p:nvPicPr>
          <p:blipFill>
            <a:blip r:embed="rId15">
              <a:alphaModFix amt="0"/>
              <a:extLst>
                <a:ext uri="{96DAC541-7B7A-43D3-8B79-37D633B846F1}">
                  <asvg:svgBlip xmlns:asvg="http://schemas.microsoft.com/office/drawing/2016/SVG/main" r:embed="rId16"/>
                </a:ext>
              </a:extLst>
            </a:blip>
            <a:stretch>
              <a:fillRect/>
            </a:stretch>
          </p:blipFill>
          <p:spPr>
            <a:xfrm>
              <a:off x="5095022" y="5034179"/>
              <a:ext cx="606991" cy="606991"/>
            </a:xfrm>
            <a:prstGeom prst="rect">
              <a:avLst/>
            </a:prstGeom>
          </p:spPr>
        </p:pic>
        <p:pic>
          <p:nvPicPr>
            <p:cNvPr id="430" name="Graphic 429">
              <a:extLst>
                <a:ext uri="{FF2B5EF4-FFF2-40B4-BE49-F238E27FC236}">
                  <a16:creationId xmlns:a16="http://schemas.microsoft.com/office/drawing/2014/main" id="{65BA3E3D-738F-7044-E8C5-935F7ADCCE4D}"/>
                </a:ext>
              </a:extLst>
            </p:cNvPr>
            <p:cNvPicPr>
              <a:picLocks noChangeAspect="1"/>
            </p:cNvPicPr>
            <p:nvPr/>
          </p:nvPicPr>
          <p:blipFill>
            <a:blip r:embed="rId17">
              <a:alphaModFix amt="0"/>
              <a:extLst>
                <a:ext uri="{96DAC541-7B7A-43D3-8B79-37D633B846F1}">
                  <asvg:svgBlip xmlns:asvg="http://schemas.microsoft.com/office/drawing/2016/SVG/main" r:embed="rId18"/>
                </a:ext>
              </a:extLst>
            </a:blip>
            <a:srcRect/>
            <a:stretch/>
          </p:blipFill>
          <p:spPr>
            <a:xfrm>
              <a:off x="3294482" y="5572281"/>
              <a:ext cx="606991" cy="606991"/>
            </a:xfrm>
            <a:prstGeom prst="rect">
              <a:avLst/>
            </a:prstGeom>
          </p:spPr>
        </p:pic>
        <p:pic>
          <p:nvPicPr>
            <p:cNvPr id="431" name="Graphic 430">
              <a:extLst>
                <a:ext uri="{FF2B5EF4-FFF2-40B4-BE49-F238E27FC236}">
                  <a16:creationId xmlns:a16="http://schemas.microsoft.com/office/drawing/2014/main" id="{5ED5BB28-3A61-F84B-0802-9C903C3DC346}"/>
                </a:ext>
              </a:extLst>
            </p:cNvPr>
            <p:cNvPicPr>
              <a:picLocks noChangeAspect="1"/>
            </p:cNvPicPr>
            <p:nvPr/>
          </p:nvPicPr>
          <p:blipFill>
            <a:blip r:embed="rId19">
              <a:alphaModFix amt="0"/>
              <a:extLst>
                <a:ext uri="{96DAC541-7B7A-43D3-8B79-37D633B846F1}">
                  <asvg:svgBlip xmlns:asvg="http://schemas.microsoft.com/office/drawing/2016/SVG/main" r:embed="rId20"/>
                </a:ext>
              </a:extLst>
            </a:blip>
            <a:stretch>
              <a:fillRect/>
            </a:stretch>
          </p:blipFill>
          <p:spPr>
            <a:xfrm>
              <a:off x="5011370" y="1843100"/>
              <a:ext cx="734459" cy="734459"/>
            </a:xfrm>
            <a:prstGeom prst="rect">
              <a:avLst/>
            </a:prstGeom>
          </p:spPr>
        </p:pic>
        <p:pic>
          <p:nvPicPr>
            <p:cNvPr id="432" name="Graphic 431">
              <a:extLst>
                <a:ext uri="{FF2B5EF4-FFF2-40B4-BE49-F238E27FC236}">
                  <a16:creationId xmlns:a16="http://schemas.microsoft.com/office/drawing/2014/main" id="{002EDC83-9A5E-D69B-659A-C3FF8C87A8AD}"/>
                </a:ext>
              </a:extLst>
            </p:cNvPr>
            <p:cNvPicPr>
              <a:picLocks noChangeAspect="1"/>
            </p:cNvPicPr>
            <p:nvPr/>
          </p:nvPicPr>
          <p:blipFill>
            <a:blip r:embed="rId21">
              <a:alphaModFix amt="0"/>
              <a:extLst>
                <a:ext uri="{96DAC541-7B7A-43D3-8B79-37D633B846F1}">
                  <asvg:svgBlip xmlns:asvg="http://schemas.microsoft.com/office/drawing/2016/SVG/main" r:embed="rId22"/>
                </a:ext>
              </a:extLst>
            </a:blip>
            <a:stretch>
              <a:fillRect/>
            </a:stretch>
          </p:blipFill>
          <p:spPr>
            <a:xfrm>
              <a:off x="2649983" y="4158318"/>
              <a:ext cx="606991" cy="606991"/>
            </a:xfrm>
            <a:prstGeom prst="rect">
              <a:avLst/>
            </a:prstGeom>
          </p:spPr>
        </p:pic>
        <p:pic>
          <p:nvPicPr>
            <p:cNvPr id="433" name="Graphic 432">
              <a:extLst>
                <a:ext uri="{FF2B5EF4-FFF2-40B4-BE49-F238E27FC236}">
                  <a16:creationId xmlns:a16="http://schemas.microsoft.com/office/drawing/2014/main" id="{12783DB2-131C-6019-6282-ACA4BD1BA0AB}"/>
                </a:ext>
              </a:extLst>
            </p:cNvPr>
            <p:cNvPicPr>
              <a:picLocks noChangeAspect="1"/>
            </p:cNvPicPr>
            <p:nvPr/>
          </p:nvPicPr>
          <p:blipFill>
            <a:blip r:embed="rId23">
              <a:alphaModFix amt="0"/>
              <a:extLst>
                <a:ext uri="{96DAC541-7B7A-43D3-8B79-37D633B846F1}">
                  <asvg:svgBlip xmlns:asvg="http://schemas.microsoft.com/office/drawing/2016/SVG/main" r:embed="rId24"/>
                </a:ext>
              </a:extLst>
            </a:blip>
            <a:srcRect/>
            <a:stretch/>
          </p:blipFill>
          <p:spPr>
            <a:xfrm>
              <a:off x="4675897" y="2824233"/>
              <a:ext cx="667690" cy="667690"/>
            </a:xfrm>
            <a:prstGeom prst="rect">
              <a:avLst/>
            </a:prstGeom>
          </p:spPr>
        </p:pic>
      </p:grpSp>
      <p:grpSp>
        <p:nvGrpSpPr>
          <p:cNvPr id="534" name="Group 533">
            <a:extLst>
              <a:ext uri="{FF2B5EF4-FFF2-40B4-BE49-F238E27FC236}">
                <a16:creationId xmlns:a16="http://schemas.microsoft.com/office/drawing/2014/main" id="{0E514B06-1BF5-F759-176A-5B8256AAD6CB}"/>
              </a:ext>
            </a:extLst>
          </p:cNvPr>
          <p:cNvGrpSpPr/>
          <p:nvPr/>
        </p:nvGrpSpPr>
        <p:grpSpPr>
          <a:xfrm>
            <a:off x="681825" y="1135308"/>
            <a:ext cx="1962965" cy="1962965"/>
            <a:chOff x="909100" y="1513744"/>
            <a:chExt cx="2617286" cy="2617286"/>
          </a:xfrm>
        </p:grpSpPr>
        <p:sp>
          <p:nvSpPr>
            <p:cNvPr id="4" name="Oval 3">
              <a:extLst>
                <a:ext uri="{FF2B5EF4-FFF2-40B4-BE49-F238E27FC236}">
                  <a16:creationId xmlns:a16="http://schemas.microsoft.com/office/drawing/2014/main" id="{FFF53528-B0B7-D824-2207-4C6778282A80}"/>
                </a:ext>
              </a:extLst>
            </p:cNvPr>
            <p:cNvSpPr/>
            <p:nvPr/>
          </p:nvSpPr>
          <p:spPr>
            <a:xfrm>
              <a:off x="909100" y="1513744"/>
              <a:ext cx="2617286" cy="2617286"/>
            </a:xfrm>
            <a:prstGeom prst="ellipse">
              <a:avLst/>
            </a:prstGeom>
            <a:solidFill>
              <a:schemeClr val="tx2"/>
            </a:solidFill>
            <a:ln w="25400">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1350">
                <a:solidFill>
                  <a:srgbClr val="708B95"/>
                </a:solidFill>
              </a:endParaRPr>
            </a:p>
          </p:txBody>
        </p:sp>
        <p:sp>
          <p:nvSpPr>
            <p:cNvPr id="25" name="Text Placeholder 3">
              <a:extLst>
                <a:ext uri="{FF2B5EF4-FFF2-40B4-BE49-F238E27FC236}">
                  <a16:creationId xmlns:a16="http://schemas.microsoft.com/office/drawing/2014/main" id="{985B6755-EFC7-E4B2-CDD1-E189813F2870}"/>
                </a:ext>
              </a:extLst>
            </p:cNvPr>
            <p:cNvSpPr txBox="1">
              <a:spLocks/>
            </p:cNvSpPr>
            <p:nvPr/>
          </p:nvSpPr>
          <p:spPr>
            <a:xfrm>
              <a:off x="1336061" y="2598254"/>
              <a:ext cx="1763365" cy="615553"/>
            </a:xfrm>
            <a:prstGeom prst="rect">
              <a:avLst/>
            </a:prstGeom>
          </p:spPr>
          <p:txBody>
            <a:bodyPr wrap="square" lIns="0" tIns="0" rIns="0" bIns="0" anchor="ctr" anchorCtr="0">
              <a:sp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GB" sz="1500" b="1" dirty="0">
                  <a:solidFill>
                    <a:schemeClr val="bg1"/>
                  </a:solidFill>
                </a:rPr>
                <a:t>Steering Committee</a:t>
              </a:r>
            </a:p>
          </p:txBody>
        </p:sp>
        <p:pic>
          <p:nvPicPr>
            <p:cNvPr id="33" name="Graphic 32">
              <a:extLst>
                <a:ext uri="{FF2B5EF4-FFF2-40B4-BE49-F238E27FC236}">
                  <a16:creationId xmlns:a16="http://schemas.microsoft.com/office/drawing/2014/main" id="{BAE05FA5-642F-3CB8-4B4A-6231CABE7C13}"/>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1728960" y="1622903"/>
              <a:ext cx="977566" cy="977566"/>
            </a:xfrm>
            <a:prstGeom prst="rect">
              <a:avLst/>
            </a:prstGeom>
          </p:spPr>
        </p:pic>
      </p:grpSp>
      <p:grpSp>
        <p:nvGrpSpPr>
          <p:cNvPr id="533" name="Group 532">
            <a:extLst>
              <a:ext uri="{FF2B5EF4-FFF2-40B4-BE49-F238E27FC236}">
                <a16:creationId xmlns:a16="http://schemas.microsoft.com/office/drawing/2014/main" id="{9D6B62AE-1D0D-0C0A-1A1D-6A1987130403}"/>
              </a:ext>
            </a:extLst>
          </p:cNvPr>
          <p:cNvGrpSpPr/>
          <p:nvPr/>
        </p:nvGrpSpPr>
        <p:grpSpPr>
          <a:xfrm>
            <a:off x="2704300" y="1135308"/>
            <a:ext cx="3990968" cy="1962965"/>
            <a:chOff x="3605733" y="1513744"/>
            <a:chExt cx="5321291" cy="2617286"/>
          </a:xfrm>
        </p:grpSpPr>
        <p:sp>
          <p:nvSpPr>
            <p:cNvPr id="7" name="Rounded Rectangle 6">
              <a:extLst>
                <a:ext uri="{FF2B5EF4-FFF2-40B4-BE49-F238E27FC236}">
                  <a16:creationId xmlns:a16="http://schemas.microsoft.com/office/drawing/2014/main" id="{B83C2F40-8053-372E-3746-BA561B6E5CCF}"/>
                </a:ext>
              </a:extLst>
            </p:cNvPr>
            <p:cNvSpPr/>
            <p:nvPr/>
          </p:nvSpPr>
          <p:spPr>
            <a:xfrm>
              <a:off x="3697147" y="1521689"/>
              <a:ext cx="5229877" cy="2609341"/>
            </a:xfrm>
            <a:prstGeom prst="roundRect">
              <a:avLst>
                <a:gd name="adj" fmla="val 50000"/>
              </a:avLst>
            </a:prstGeom>
            <a:solidFill>
              <a:schemeClr val="accent6"/>
            </a:solidFill>
            <a:ln w="25400">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1350">
                <a:solidFill>
                  <a:schemeClr val="accent3"/>
                </a:solidFill>
              </a:endParaRPr>
            </a:p>
          </p:txBody>
        </p:sp>
        <p:sp>
          <p:nvSpPr>
            <p:cNvPr id="6" name="Oval 5">
              <a:extLst>
                <a:ext uri="{FF2B5EF4-FFF2-40B4-BE49-F238E27FC236}">
                  <a16:creationId xmlns:a16="http://schemas.microsoft.com/office/drawing/2014/main" id="{F22A83CE-02EA-A650-3F0B-6C1BD9372164}"/>
                </a:ext>
              </a:extLst>
            </p:cNvPr>
            <p:cNvSpPr/>
            <p:nvPr/>
          </p:nvSpPr>
          <p:spPr>
            <a:xfrm>
              <a:off x="3701348" y="1513744"/>
              <a:ext cx="2617286" cy="2617286"/>
            </a:xfrm>
            <a:prstGeom prst="ellipse">
              <a:avLst/>
            </a:prstGeom>
            <a:solidFill>
              <a:srgbClr val="77909B"/>
            </a:solidFill>
            <a:ln w="25400">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1350">
                <a:solidFill>
                  <a:schemeClr val="accent3"/>
                </a:solidFill>
              </a:endParaRPr>
            </a:p>
          </p:txBody>
        </p:sp>
        <p:sp>
          <p:nvSpPr>
            <p:cNvPr id="48" name="Text Placeholder 3">
              <a:extLst>
                <a:ext uri="{FF2B5EF4-FFF2-40B4-BE49-F238E27FC236}">
                  <a16:creationId xmlns:a16="http://schemas.microsoft.com/office/drawing/2014/main" id="{3D0003EC-9E15-C5D3-8ABD-04DFBFE21C19}"/>
                </a:ext>
              </a:extLst>
            </p:cNvPr>
            <p:cNvSpPr txBox="1">
              <a:spLocks/>
            </p:cNvSpPr>
            <p:nvPr/>
          </p:nvSpPr>
          <p:spPr>
            <a:xfrm>
              <a:off x="3605733" y="2418265"/>
              <a:ext cx="2808515" cy="615553"/>
            </a:xfrm>
            <a:prstGeom prst="rect">
              <a:avLst/>
            </a:prstGeom>
          </p:spPr>
          <p:txBody>
            <a:bodyPr wrap="square" lIns="0" tIns="0" rIns="0" bIns="0" anchor="ctr" anchorCtr="0">
              <a:sp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GB" sz="1500" b="1" dirty="0">
                  <a:solidFill>
                    <a:schemeClr val="bg1"/>
                  </a:solidFill>
                </a:rPr>
                <a:t>Technical </a:t>
              </a:r>
              <a:br>
                <a:rPr lang="en-GB" sz="1500" b="1" dirty="0">
                  <a:solidFill>
                    <a:schemeClr val="bg1"/>
                  </a:solidFill>
                </a:rPr>
              </a:br>
              <a:r>
                <a:rPr lang="en-GB" sz="1500" b="1" dirty="0">
                  <a:solidFill>
                    <a:schemeClr val="bg1"/>
                  </a:solidFill>
                </a:rPr>
                <a:t>Advisory Group(s)</a:t>
              </a:r>
            </a:p>
          </p:txBody>
        </p:sp>
        <p:sp>
          <p:nvSpPr>
            <p:cNvPr id="3" name="Text Placeholder 3">
              <a:extLst>
                <a:ext uri="{FF2B5EF4-FFF2-40B4-BE49-F238E27FC236}">
                  <a16:creationId xmlns:a16="http://schemas.microsoft.com/office/drawing/2014/main" id="{3BC4926C-3A85-CAD6-EBD5-8C07BFF85C83}"/>
                </a:ext>
              </a:extLst>
            </p:cNvPr>
            <p:cNvSpPr txBox="1">
              <a:spLocks/>
            </p:cNvSpPr>
            <p:nvPr/>
          </p:nvSpPr>
          <p:spPr>
            <a:xfrm>
              <a:off x="4154890" y="3250873"/>
              <a:ext cx="1710201" cy="615553"/>
            </a:xfrm>
            <a:prstGeom prst="rect">
              <a:avLst/>
            </a:prstGeom>
          </p:spPr>
          <p:txBody>
            <a:bodyPr wrap="square" lIns="0" tIns="0" rIns="0" bIns="0" anchor="ctr" anchorCtr="0">
              <a:sp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GB" sz="1500" dirty="0">
                  <a:solidFill>
                    <a:schemeClr val="bg1"/>
                  </a:solidFill>
                </a:rPr>
                <a:t>Research Agenda(s)</a:t>
              </a:r>
            </a:p>
          </p:txBody>
        </p:sp>
        <p:cxnSp>
          <p:nvCxnSpPr>
            <p:cNvPr id="26" name="Straight Connector 25">
              <a:extLst>
                <a:ext uri="{FF2B5EF4-FFF2-40B4-BE49-F238E27FC236}">
                  <a16:creationId xmlns:a16="http://schemas.microsoft.com/office/drawing/2014/main" id="{990897FA-1B9E-16FC-8B25-E326CF6603B7}"/>
                </a:ext>
              </a:extLst>
            </p:cNvPr>
            <p:cNvCxnSpPr/>
            <p:nvPr/>
          </p:nvCxnSpPr>
          <p:spPr>
            <a:xfrm>
              <a:off x="3955143" y="3180010"/>
              <a:ext cx="2068286" cy="0"/>
            </a:xfrm>
            <a:prstGeom prst="line">
              <a:avLst/>
            </a:prstGeom>
            <a:ln w="25400" cap="rnd">
              <a:solidFill>
                <a:schemeClr val="bg1"/>
              </a:solidFill>
              <a:prstDash val="sysDot"/>
              <a:tailEnd type="none"/>
            </a:ln>
            <a:effectLst/>
          </p:spPr>
          <p:style>
            <a:lnRef idx="2">
              <a:schemeClr val="accent1"/>
            </a:lnRef>
            <a:fillRef idx="0">
              <a:schemeClr val="accent1"/>
            </a:fillRef>
            <a:effectRef idx="1">
              <a:schemeClr val="accent1"/>
            </a:effectRef>
            <a:fontRef idx="minor">
              <a:schemeClr val="tx1"/>
            </a:fontRef>
          </p:style>
        </p:cxnSp>
        <p:pic>
          <p:nvPicPr>
            <p:cNvPr id="43" name="Graphic 42">
              <a:extLst>
                <a:ext uri="{FF2B5EF4-FFF2-40B4-BE49-F238E27FC236}">
                  <a16:creationId xmlns:a16="http://schemas.microsoft.com/office/drawing/2014/main" id="{D1C29597-910C-D47A-DD4A-4C9CD6FD9FD8}"/>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flipH="1">
              <a:off x="4521103" y="1599465"/>
              <a:ext cx="888696" cy="888696"/>
            </a:xfrm>
            <a:prstGeom prst="rect">
              <a:avLst/>
            </a:prstGeom>
          </p:spPr>
        </p:pic>
        <p:sp>
          <p:nvSpPr>
            <p:cNvPr id="22" name="Text Placeholder 6">
              <a:extLst>
                <a:ext uri="{FF2B5EF4-FFF2-40B4-BE49-F238E27FC236}">
                  <a16:creationId xmlns:a16="http://schemas.microsoft.com/office/drawing/2014/main" id="{3EE63222-DEC9-94EE-A52F-BF5E80B0F15E}"/>
                </a:ext>
              </a:extLst>
            </p:cNvPr>
            <p:cNvSpPr txBox="1">
              <a:spLocks/>
            </p:cNvSpPr>
            <p:nvPr/>
          </p:nvSpPr>
          <p:spPr>
            <a:xfrm>
              <a:off x="6500933" y="1695301"/>
              <a:ext cx="1809835" cy="738664"/>
            </a:xfrm>
            <a:prstGeom prst="rect">
              <a:avLst/>
            </a:prstGeom>
          </p:spPr>
          <p:txBody>
            <a:bodyPr>
              <a:sp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500" dirty="0"/>
                <a:t>Research Activities</a:t>
              </a:r>
            </a:p>
          </p:txBody>
        </p:sp>
        <p:sp>
          <p:nvSpPr>
            <p:cNvPr id="44" name="Text Placeholder 6">
              <a:extLst>
                <a:ext uri="{FF2B5EF4-FFF2-40B4-BE49-F238E27FC236}">
                  <a16:creationId xmlns:a16="http://schemas.microsoft.com/office/drawing/2014/main" id="{CEF8736A-B8F8-3AF5-9D37-93BA76F522E8}"/>
                </a:ext>
              </a:extLst>
            </p:cNvPr>
            <p:cNvSpPr txBox="1">
              <a:spLocks/>
            </p:cNvSpPr>
            <p:nvPr/>
          </p:nvSpPr>
          <p:spPr>
            <a:xfrm>
              <a:off x="6500933" y="2442813"/>
              <a:ext cx="1809835" cy="738664"/>
            </a:xfrm>
            <a:prstGeom prst="rect">
              <a:avLst/>
            </a:prstGeom>
          </p:spPr>
          <p:txBody>
            <a:bodyPr>
              <a:sp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500" dirty="0"/>
                <a:t>Innovation Activities</a:t>
              </a:r>
            </a:p>
          </p:txBody>
        </p:sp>
        <p:sp>
          <p:nvSpPr>
            <p:cNvPr id="45" name="Text Placeholder 6">
              <a:extLst>
                <a:ext uri="{FF2B5EF4-FFF2-40B4-BE49-F238E27FC236}">
                  <a16:creationId xmlns:a16="http://schemas.microsoft.com/office/drawing/2014/main" id="{AF558034-DFF9-6FB6-87C7-942D0AE528D4}"/>
                </a:ext>
              </a:extLst>
            </p:cNvPr>
            <p:cNvSpPr txBox="1">
              <a:spLocks/>
            </p:cNvSpPr>
            <p:nvPr/>
          </p:nvSpPr>
          <p:spPr>
            <a:xfrm>
              <a:off x="6500933" y="3214956"/>
              <a:ext cx="1809835" cy="431993"/>
            </a:xfrm>
            <a:prstGeom prst="rect">
              <a:avLst/>
            </a:prstGeom>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500" dirty="0"/>
                <a:t>Test &amp; Evaluation</a:t>
              </a:r>
            </a:p>
          </p:txBody>
        </p:sp>
      </p:grpSp>
      <p:pic>
        <p:nvPicPr>
          <p:cNvPr id="532" name="Graphic 531">
            <a:extLst>
              <a:ext uri="{FF2B5EF4-FFF2-40B4-BE49-F238E27FC236}">
                <a16:creationId xmlns:a16="http://schemas.microsoft.com/office/drawing/2014/main" id="{97D5648A-AB56-FF6E-2AD3-A62FC3016562}"/>
              </a:ext>
            </a:extLst>
          </p:cNvPr>
          <p:cNvPicPr>
            <a:picLocks noChangeAspect="1"/>
          </p:cNvPicPr>
          <p:nvPr/>
        </p:nvPicPr>
        <p:blipFill>
          <a:blip r:embed="rId29">
            <a:extLst>
              <a:ext uri="{96DAC541-7B7A-43D3-8B79-37D633B846F1}">
                <asvg:svgBlip xmlns:asvg="http://schemas.microsoft.com/office/drawing/2016/SVG/main" r:embed="rId30"/>
              </a:ext>
            </a:extLst>
          </a:blip>
          <a:srcRect l="6654" t="15400" r="73924" b="36863"/>
          <a:stretch/>
        </p:blipFill>
        <p:spPr>
          <a:xfrm>
            <a:off x="4469408" y="887351"/>
            <a:ext cx="2431614" cy="2467569"/>
          </a:xfrm>
          <a:prstGeom prst="ellipse">
            <a:avLst/>
          </a:prstGeom>
        </p:spPr>
      </p:pic>
    </p:spTree>
    <p:extLst>
      <p:ext uri="{BB962C8B-B14F-4D97-AF65-F5344CB8AC3E}">
        <p14:creationId xmlns:p14="http://schemas.microsoft.com/office/powerpoint/2010/main" val="1935461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532"/>
                                        </p:tgtEl>
                                        <p:attrNameLst>
                                          <p:attrName>style.visibility</p:attrName>
                                        </p:attrNameLst>
                                      </p:cBhvr>
                                      <p:to>
                                        <p:strVal val="visible"/>
                                      </p:to>
                                    </p:set>
                                    <p:animEffect transition="in" filter="fade">
                                      <p:cBhvr>
                                        <p:cTn id="10" dur="500"/>
                                        <p:tgtEl>
                                          <p:spTgt spid="532"/>
                                        </p:tgtEl>
                                      </p:cBhvr>
                                    </p:animEffect>
                                  </p:childTnLst>
                                </p:cTn>
                              </p:par>
                              <p:par>
                                <p:cTn id="11" presetID="10" presetClass="entr" presetSubtype="0" fill="hold" nodeType="withEffect">
                                  <p:stCondLst>
                                    <p:cond delay="0"/>
                                  </p:stCondLst>
                                  <p:childTnLst>
                                    <p:set>
                                      <p:cBhvr>
                                        <p:cTn id="12" dur="1" fill="hold">
                                          <p:stCondLst>
                                            <p:cond delay="0"/>
                                          </p:stCondLst>
                                        </p:cTn>
                                        <p:tgtEl>
                                          <p:spTgt spid="534"/>
                                        </p:tgtEl>
                                        <p:attrNameLst>
                                          <p:attrName>style.visibility</p:attrName>
                                        </p:attrNameLst>
                                      </p:cBhvr>
                                      <p:to>
                                        <p:strVal val="visible"/>
                                      </p:to>
                                    </p:set>
                                    <p:animEffect transition="in" filter="fade">
                                      <p:cBhvr>
                                        <p:cTn id="13" dur="500"/>
                                        <p:tgtEl>
                                          <p:spTgt spid="534"/>
                                        </p:tgtEl>
                                      </p:cBhvr>
                                    </p:animEffect>
                                  </p:childTnLst>
                                </p:cTn>
                              </p:par>
                              <p:par>
                                <p:cTn id="14" presetID="10" presetClass="entr" presetSubtype="0" fill="hold" nodeType="withEffect">
                                  <p:stCondLst>
                                    <p:cond delay="0"/>
                                  </p:stCondLst>
                                  <p:childTnLst>
                                    <p:set>
                                      <p:cBhvr>
                                        <p:cTn id="15" dur="1" fill="hold">
                                          <p:stCondLst>
                                            <p:cond delay="0"/>
                                          </p:stCondLst>
                                        </p:cTn>
                                        <p:tgtEl>
                                          <p:spTgt spid="533"/>
                                        </p:tgtEl>
                                        <p:attrNameLst>
                                          <p:attrName>style.visibility</p:attrName>
                                        </p:attrNameLst>
                                      </p:cBhvr>
                                      <p:to>
                                        <p:strVal val="visible"/>
                                      </p:to>
                                    </p:set>
                                    <p:animEffect transition="in" filter="fade">
                                      <p:cBhvr>
                                        <p:cTn id="16" dur="500"/>
                                        <p:tgtEl>
                                          <p:spTgt spid="5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B7776132-CA81-8B44-36A1-50033CB34D8E}"/>
              </a:ext>
            </a:extLst>
          </p:cNvPr>
          <p:cNvSpPr txBox="1">
            <a:spLocks/>
          </p:cNvSpPr>
          <p:nvPr/>
        </p:nvSpPr>
        <p:spPr>
          <a:xfrm>
            <a:off x="7253636" y="3483947"/>
            <a:ext cx="1502176" cy="193899"/>
          </a:xfrm>
          <a:prstGeom prst="rect">
            <a:avLst/>
          </a:prstGeom>
          <a:noFill/>
        </p:spPr>
        <p:txBody>
          <a:bodyPr lIns="0" tIns="0" rIns="0" bIns="0">
            <a:spAutoFit/>
          </a:bodyPr>
          <a:lstStyle>
            <a:lvl1pPr marL="237061" indent="-237061" algn="l" defTabSz="609585" rtl="0" eaLnBrk="1" latinLnBrk="0" hangingPunct="1">
              <a:spcBef>
                <a:spcPts val="1600"/>
              </a:spcBef>
              <a:buClr>
                <a:schemeClr val="accent1"/>
              </a:buClr>
              <a:buFont typeface="Arial" panose="020B0604020202020204" pitchFamily="34" charset="0"/>
              <a:buChar char="•"/>
              <a:tabLst/>
              <a:defRPr sz="2133" kern="1200">
                <a:solidFill>
                  <a:schemeClr val="tx1"/>
                </a:solidFill>
                <a:latin typeface="+mn-lt"/>
                <a:ea typeface="+mn-ea"/>
                <a:cs typeface="+mn-cs"/>
              </a:defRPr>
            </a:lvl1pPr>
            <a:lvl2pPr marL="533387" indent="-296326" algn="l" defTabSz="609585" rtl="0" eaLnBrk="1" latinLnBrk="0" hangingPunct="1">
              <a:spcBef>
                <a:spcPct val="20000"/>
              </a:spcBef>
              <a:buClr>
                <a:schemeClr val="accent1"/>
              </a:buClr>
              <a:buFont typeface="Arial" panose="020B0604020202020204" pitchFamily="34" charset="0"/>
              <a:buChar char="•"/>
              <a:tabLst/>
              <a:defRPr sz="21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954" indent="0" fontAlgn="base">
              <a:lnSpc>
                <a:spcPct val="80000"/>
              </a:lnSpc>
              <a:spcBef>
                <a:spcPts val="2100"/>
              </a:spcBef>
              <a:buNone/>
            </a:pPr>
            <a:r>
              <a:rPr lang="en-US" sz="1575" dirty="0"/>
              <a:t>Inclusiveness</a:t>
            </a:r>
          </a:p>
        </p:txBody>
      </p:sp>
      <p:sp>
        <p:nvSpPr>
          <p:cNvPr id="2" name="Title 1">
            <a:extLst>
              <a:ext uri="{FF2B5EF4-FFF2-40B4-BE49-F238E27FC236}">
                <a16:creationId xmlns:a16="http://schemas.microsoft.com/office/drawing/2014/main" id="{CA3A5DD3-0028-B611-B363-1EE92A7D70F3}"/>
              </a:ext>
            </a:extLst>
          </p:cNvPr>
          <p:cNvSpPr>
            <a:spLocks noGrp="1"/>
          </p:cNvSpPr>
          <p:nvPr>
            <p:ph type="title"/>
          </p:nvPr>
        </p:nvSpPr>
        <p:spPr/>
        <p:txBody>
          <a:bodyPr/>
          <a:lstStyle/>
          <a:p>
            <a:r>
              <a:rPr lang="en-GB" dirty="0"/>
              <a:t>EORR INNOVATION HUB</a:t>
            </a:r>
          </a:p>
        </p:txBody>
      </p:sp>
      <p:sp>
        <p:nvSpPr>
          <p:cNvPr id="3" name="Text Placeholder 2">
            <a:extLst>
              <a:ext uri="{FF2B5EF4-FFF2-40B4-BE49-F238E27FC236}">
                <a16:creationId xmlns:a16="http://schemas.microsoft.com/office/drawing/2014/main" id="{E7930AD2-0E1E-A0A1-18CF-1AA29F7189A7}"/>
              </a:ext>
            </a:extLst>
          </p:cNvPr>
          <p:cNvSpPr>
            <a:spLocks noGrp="1"/>
          </p:cNvSpPr>
          <p:nvPr>
            <p:ph type="body" idx="19"/>
          </p:nvPr>
        </p:nvSpPr>
        <p:spPr>
          <a:xfrm>
            <a:off x="467917" y="1615267"/>
            <a:ext cx="2343557" cy="2946961"/>
          </a:xfrm>
        </p:spPr>
        <p:txBody>
          <a:bodyPr>
            <a:noAutofit/>
          </a:bodyPr>
          <a:lstStyle/>
          <a:p>
            <a:pPr marL="0" indent="0">
              <a:buNone/>
            </a:pPr>
            <a:r>
              <a:rPr lang="en-US" sz="1800" b="1" dirty="0">
                <a:solidFill>
                  <a:schemeClr val="accent1"/>
                </a:solidFill>
              </a:rPr>
              <a:t>Steering </a:t>
            </a:r>
            <a:br>
              <a:rPr lang="en-US" sz="1800" b="1" dirty="0">
                <a:solidFill>
                  <a:schemeClr val="accent1"/>
                </a:solidFill>
              </a:rPr>
            </a:br>
            <a:r>
              <a:rPr lang="en-US" sz="1800" b="1" dirty="0">
                <a:solidFill>
                  <a:schemeClr val="accent1"/>
                </a:solidFill>
              </a:rPr>
              <a:t>Committee (SC)</a:t>
            </a:r>
          </a:p>
          <a:p>
            <a:pPr marL="214313" indent="-214313" fontAlgn="base">
              <a:spcBef>
                <a:spcPts val="750"/>
              </a:spcBef>
            </a:pPr>
            <a:r>
              <a:rPr lang="en-US" sz="1575" dirty="0"/>
              <a:t>Multi-stakeholder </a:t>
            </a:r>
            <a:br>
              <a:rPr lang="en-US" sz="1575" dirty="0"/>
            </a:br>
            <a:r>
              <a:rPr lang="en-US" sz="1575" dirty="0"/>
              <a:t>body comprising high level representatives</a:t>
            </a:r>
          </a:p>
          <a:p>
            <a:pPr marL="214313" indent="-214313" fontAlgn="base">
              <a:spcBef>
                <a:spcPts val="750"/>
              </a:spcBef>
            </a:pPr>
            <a:r>
              <a:rPr lang="en-US" sz="1575" dirty="0"/>
              <a:t>Provides overall strategic direction within the sector with regards to needs-based research and innovation </a:t>
            </a:r>
          </a:p>
        </p:txBody>
      </p:sp>
      <p:sp>
        <p:nvSpPr>
          <p:cNvPr id="4" name="Text Placeholder 3">
            <a:extLst>
              <a:ext uri="{FF2B5EF4-FFF2-40B4-BE49-F238E27FC236}">
                <a16:creationId xmlns:a16="http://schemas.microsoft.com/office/drawing/2014/main" id="{7E7AA614-EB91-1D1F-60B6-AA6F5A5782EA}"/>
              </a:ext>
            </a:extLst>
          </p:cNvPr>
          <p:cNvSpPr>
            <a:spLocks noGrp="1"/>
          </p:cNvSpPr>
          <p:nvPr>
            <p:ph type="body" idx="20"/>
          </p:nvPr>
        </p:nvSpPr>
        <p:spPr>
          <a:xfrm>
            <a:off x="6620725" y="1615267"/>
            <a:ext cx="2055359" cy="294088"/>
          </a:xfrm>
        </p:spPr>
        <p:txBody>
          <a:bodyPr>
            <a:noAutofit/>
          </a:bodyPr>
          <a:lstStyle/>
          <a:p>
            <a:pPr marL="0" indent="0">
              <a:buNone/>
            </a:pPr>
            <a:r>
              <a:rPr lang="en-GB" sz="1800" b="1" dirty="0">
                <a:solidFill>
                  <a:schemeClr val="accent1"/>
                </a:solidFill>
                <a:latin typeface="Arial" panose="020B0604020202020204" pitchFamily="34" charset="0"/>
              </a:rPr>
              <a:t>Guiding Principles</a:t>
            </a:r>
          </a:p>
        </p:txBody>
      </p:sp>
      <p:sp>
        <p:nvSpPr>
          <p:cNvPr id="5" name="Text Placeholder 4">
            <a:extLst>
              <a:ext uri="{FF2B5EF4-FFF2-40B4-BE49-F238E27FC236}">
                <a16:creationId xmlns:a16="http://schemas.microsoft.com/office/drawing/2014/main" id="{F81801D8-94CE-DC98-958F-6A382037DC56}"/>
              </a:ext>
            </a:extLst>
          </p:cNvPr>
          <p:cNvSpPr>
            <a:spLocks noGrp="1"/>
          </p:cNvSpPr>
          <p:nvPr>
            <p:ph type="body" idx="21"/>
          </p:nvPr>
        </p:nvSpPr>
        <p:spPr>
          <a:xfrm>
            <a:off x="3154149" y="1615267"/>
            <a:ext cx="2835704" cy="2946961"/>
          </a:xfrm>
        </p:spPr>
        <p:txBody>
          <a:bodyPr>
            <a:noAutofit/>
          </a:bodyPr>
          <a:lstStyle/>
          <a:p>
            <a:pPr marL="0" indent="0">
              <a:spcBef>
                <a:spcPts val="300"/>
              </a:spcBef>
              <a:buNone/>
            </a:pPr>
            <a:r>
              <a:rPr lang="en-GB" sz="1800" b="1" dirty="0">
                <a:solidFill>
                  <a:schemeClr val="accent1"/>
                </a:solidFill>
                <a:latin typeface="Arial" panose="020B0604020202020204" pitchFamily="34" charset="0"/>
              </a:rPr>
              <a:t>Technical Advisory </a:t>
            </a:r>
            <a:br>
              <a:rPr lang="en-GB" sz="1800" b="1" dirty="0">
                <a:solidFill>
                  <a:schemeClr val="accent1"/>
                </a:solidFill>
                <a:latin typeface="Arial" panose="020B0604020202020204" pitchFamily="34" charset="0"/>
              </a:rPr>
            </a:br>
            <a:r>
              <a:rPr lang="en-GB" sz="1800" b="1" dirty="0">
                <a:solidFill>
                  <a:schemeClr val="accent1"/>
                </a:solidFill>
                <a:latin typeface="Arial" panose="020B0604020202020204" pitchFamily="34" charset="0"/>
              </a:rPr>
              <a:t>Group (TAG)</a:t>
            </a:r>
            <a:endParaRPr lang="fr-CH" sz="1650" b="1" dirty="0">
              <a:solidFill>
                <a:schemeClr val="accent1"/>
              </a:solidFill>
            </a:endParaRPr>
          </a:p>
          <a:p>
            <a:pPr marL="214313" indent="-214313" fontAlgn="base">
              <a:spcBef>
                <a:spcPts val="750"/>
              </a:spcBef>
            </a:pPr>
            <a:r>
              <a:rPr lang="en-US" sz="1575" dirty="0"/>
              <a:t>Operational arm of the </a:t>
            </a:r>
            <a:br>
              <a:rPr lang="en-US" sz="1575" dirty="0"/>
            </a:br>
            <a:r>
              <a:rPr lang="en-US" sz="1575" dirty="0"/>
              <a:t>Innovation Hub</a:t>
            </a:r>
          </a:p>
          <a:p>
            <a:pPr marL="214313" indent="-214313" fontAlgn="base">
              <a:spcBef>
                <a:spcPts val="750"/>
              </a:spcBef>
            </a:pPr>
            <a:r>
              <a:rPr lang="en-US" sz="1575" dirty="0"/>
              <a:t>Identify, discuss, and analyze cutting-edge technologies, products and processes </a:t>
            </a:r>
            <a:br>
              <a:rPr lang="en-US" sz="1575" dirty="0"/>
            </a:br>
            <a:r>
              <a:rPr lang="en-US" sz="1575" dirty="0"/>
              <a:t>that can be explored </a:t>
            </a:r>
          </a:p>
          <a:p>
            <a:pPr marL="214313" indent="-214313" fontAlgn="base">
              <a:spcBef>
                <a:spcPts val="750"/>
              </a:spcBef>
            </a:pPr>
            <a:r>
              <a:rPr lang="en-US" sz="1575" dirty="0"/>
              <a:t>Inform the SC on possible avenues of approach to address priorities </a:t>
            </a:r>
          </a:p>
        </p:txBody>
      </p:sp>
      <p:pic>
        <p:nvPicPr>
          <p:cNvPr id="6" name="Graphic 5">
            <a:extLst>
              <a:ext uri="{FF2B5EF4-FFF2-40B4-BE49-F238E27FC236}">
                <a16:creationId xmlns:a16="http://schemas.microsoft.com/office/drawing/2014/main" id="{C8D22FFE-07B6-E50B-6784-3502B5CB46E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flipH="1">
            <a:off x="3063468" y="833303"/>
            <a:ext cx="733175" cy="733175"/>
          </a:xfrm>
          <a:prstGeom prst="rect">
            <a:avLst/>
          </a:prstGeom>
        </p:spPr>
      </p:pic>
      <p:pic>
        <p:nvPicPr>
          <p:cNvPr id="8" name="Graphic 7">
            <a:extLst>
              <a:ext uri="{FF2B5EF4-FFF2-40B4-BE49-F238E27FC236}">
                <a16:creationId xmlns:a16="http://schemas.microsoft.com/office/drawing/2014/main" id="{2F29629A-8715-075F-1D3D-CAA2F96786D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520461" y="833303"/>
            <a:ext cx="733175" cy="733175"/>
          </a:xfrm>
          <a:prstGeom prst="rect">
            <a:avLst/>
          </a:prstGeom>
        </p:spPr>
      </p:pic>
      <p:pic>
        <p:nvPicPr>
          <p:cNvPr id="9" name="Graphic 8">
            <a:extLst>
              <a:ext uri="{FF2B5EF4-FFF2-40B4-BE49-F238E27FC236}">
                <a16:creationId xmlns:a16="http://schemas.microsoft.com/office/drawing/2014/main" id="{3F22BE15-9B11-F3A7-7FBD-844844329EE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64087" y="833303"/>
            <a:ext cx="733175" cy="733175"/>
          </a:xfrm>
          <a:prstGeom prst="rect">
            <a:avLst/>
          </a:prstGeom>
        </p:spPr>
      </p:pic>
      <p:pic>
        <p:nvPicPr>
          <p:cNvPr id="10" name="Graphic 9">
            <a:extLst>
              <a:ext uri="{FF2B5EF4-FFF2-40B4-BE49-F238E27FC236}">
                <a16:creationId xmlns:a16="http://schemas.microsoft.com/office/drawing/2014/main" id="{D66B520F-73D1-EB59-C567-D18ED5FE56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20239" y="1909355"/>
            <a:ext cx="605929" cy="605929"/>
          </a:xfrm>
          <a:prstGeom prst="rect">
            <a:avLst/>
          </a:prstGeom>
        </p:spPr>
      </p:pic>
      <p:pic>
        <p:nvPicPr>
          <p:cNvPr id="11" name="Graphic 10">
            <a:extLst>
              <a:ext uri="{FF2B5EF4-FFF2-40B4-BE49-F238E27FC236}">
                <a16:creationId xmlns:a16="http://schemas.microsoft.com/office/drawing/2014/main" id="{EF8E1FEC-C65A-6EF5-3062-B3A0C315B95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520239" y="2565976"/>
            <a:ext cx="605929" cy="605929"/>
          </a:xfrm>
          <a:prstGeom prst="rect">
            <a:avLst/>
          </a:prstGeom>
        </p:spPr>
      </p:pic>
      <p:pic>
        <p:nvPicPr>
          <p:cNvPr id="12" name="Graphic 11">
            <a:extLst>
              <a:ext uri="{FF2B5EF4-FFF2-40B4-BE49-F238E27FC236}">
                <a16:creationId xmlns:a16="http://schemas.microsoft.com/office/drawing/2014/main" id="{23BC30DF-6F87-DDC6-BA19-A9EB2330870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572819" y="3295348"/>
            <a:ext cx="500768" cy="500768"/>
          </a:xfrm>
          <a:prstGeom prst="rect">
            <a:avLst/>
          </a:prstGeom>
        </p:spPr>
      </p:pic>
      <p:pic>
        <p:nvPicPr>
          <p:cNvPr id="13" name="Graphic 12">
            <a:extLst>
              <a:ext uri="{FF2B5EF4-FFF2-40B4-BE49-F238E27FC236}">
                <a16:creationId xmlns:a16="http://schemas.microsoft.com/office/drawing/2014/main" id="{7BAC94B4-60E4-12B7-4BEE-CEF86BD1A9E5}"/>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520239" y="3879218"/>
            <a:ext cx="605929" cy="605929"/>
          </a:xfrm>
          <a:prstGeom prst="rect">
            <a:avLst/>
          </a:prstGeom>
        </p:spPr>
      </p:pic>
      <p:sp>
        <p:nvSpPr>
          <p:cNvPr id="18" name="Text Placeholder 3">
            <a:extLst>
              <a:ext uri="{FF2B5EF4-FFF2-40B4-BE49-F238E27FC236}">
                <a16:creationId xmlns:a16="http://schemas.microsoft.com/office/drawing/2014/main" id="{E2F11E69-F545-A0E5-B7D0-7364A00C395C}"/>
              </a:ext>
            </a:extLst>
          </p:cNvPr>
          <p:cNvSpPr txBox="1">
            <a:spLocks/>
          </p:cNvSpPr>
          <p:nvPr/>
        </p:nvSpPr>
        <p:spPr>
          <a:xfrm>
            <a:off x="7253636" y="2132518"/>
            <a:ext cx="1502176" cy="193899"/>
          </a:xfrm>
          <a:prstGeom prst="rect">
            <a:avLst/>
          </a:prstGeom>
          <a:noFill/>
        </p:spPr>
        <p:txBody>
          <a:bodyPr lIns="0" tIns="0" rIns="0" bIns="0">
            <a:spAutoFit/>
          </a:bodyPr>
          <a:lstStyle>
            <a:lvl1pPr marL="237061" indent="-237061" algn="l" defTabSz="609585" rtl="0" eaLnBrk="1" latinLnBrk="0" hangingPunct="1">
              <a:spcBef>
                <a:spcPts val="1600"/>
              </a:spcBef>
              <a:buClr>
                <a:schemeClr val="accent1"/>
              </a:buClr>
              <a:buFont typeface="Arial" panose="020B0604020202020204" pitchFamily="34" charset="0"/>
              <a:buChar char="•"/>
              <a:tabLst/>
              <a:defRPr sz="2133" kern="1200">
                <a:solidFill>
                  <a:schemeClr val="tx1"/>
                </a:solidFill>
                <a:latin typeface="+mn-lt"/>
                <a:ea typeface="+mn-ea"/>
                <a:cs typeface="+mn-cs"/>
              </a:defRPr>
            </a:lvl1pPr>
            <a:lvl2pPr marL="533387" indent="-296326" algn="l" defTabSz="609585" rtl="0" eaLnBrk="1" latinLnBrk="0" hangingPunct="1">
              <a:spcBef>
                <a:spcPct val="20000"/>
              </a:spcBef>
              <a:buClr>
                <a:schemeClr val="accent1"/>
              </a:buClr>
              <a:buFont typeface="Arial" panose="020B0604020202020204" pitchFamily="34" charset="0"/>
              <a:buChar char="•"/>
              <a:tabLst/>
              <a:defRPr sz="21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954" indent="0" fontAlgn="base">
              <a:lnSpc>
                <a:spcPct val="80000"/>
              </a:lnSpc>
              <a:spcBef>
                <a:spcPts val="2100"/>
              </a:spcBef>
              <a:buNone/>
            </a:pPr>
            <a:r>
              <a:rPr lang="en-US" sz="1575" dirty="0"/>
              <a:t>Evidence-based</a:t>
            </a:r>
          </a:p>
        </p:txBody>
      </p:sp>
      <p:sp>
        <p:nvSpPr>
          <p:cNvPr id="19" name="Text Placeholder 3">
            <a:extLst>
              <a:ext uri="{FF2B5EF4-FFF2-40B4-BE49-F238E27FC236}">
                <a16:creationId xmlns:a16="http://schemas.microsoft.com/office/drawing/2014/main" id="{A0957371-CB4E-F840-57B4-AEFC5F189DC9}"/>
              </a:ext>
            </a:extLst>
          </p:cNvPr>
          <p:cNvSpPr txBox="1">
            <a:spLocks/>
          </p:cNvSpPr>
          <p:nvPr/>
        </p:nvSpPr>
        <p:spPr>
          <a:xfrm>
            <a:off x="7253636" y="2677123"/>
            <a:ext cx="1502176" cy="387798"/>
          </a:xfrm>
          <a:prstGeom prst="rect">
            <a:avLst/>
          </a:prstGeom>
          <a:noFill/>
        </p:spPr>
        <p:txBody>
          <a:bodyPr lIns="0" tIns="0" rIns="0" bIns="0">
            <a:spAutoFit/>
          </a:bodyPr>
          <a:lstStyle>
            <a:lvl1pPr marL="237061" indent="-237061" algn="l" defTabSz="609585" rtl="0" eaLnBrk="1" latinLnBrk="0" hangingPunct="1">
              <a:spcBef>
                <a:spcPts val="1600"/>
              </a:spcBef>
              <a:buClr>
                <a:schemeClr val="accent1"/>
              </a:buClr>
              <a:buFont typeface="Arial" panose="020B0604020202020204" pitchFamily="34" charset="0"/>
              <a:buChar char="•"/>
              <a:tabLst/>
              <a:defRPr sz="2133" kern="1200">
                <a:solidFill>
                  <a:schemeClr val="tx1"/>
                </a:solidFill>
                <a:latin typeface="+mn-lt"/>
                <a:ea typeface="+mn-ea"/>
                <a:cs typeface="+mn-cs"/>
              </a:defRPr>
            </a:lvl1pPr>
            <a:lvl2pPr marL="533387" indent="-296326" algn="l" defTabSz="609585" rtl="0" eaLnBrk="1" latinLnBrk="0" hangingPunct="1">
              <a:spcBef>
                <a:spcPct val="20000"/>
              </a:spcBef>
              <a:buClr>
                <a:schemeClr val="accent1"/>
              </a:buClr>
              <a:buFont typeface="Arial" panose="020B0604020202020204" pitchFamily="34" charset="0"/>
              <a:buChar char="•"/>
              <a:tabLst/>
              <a:defRPr sz="21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954" indent="0" fontAlgn="base">
              <a:lnSpc>
                <a:spcPct val="80000"/>
              </a:lnSpc>
              <a:spcBef>
                <a:spcPts val="2100"/>
              </a:spcBef>
              <a:buNone/>
            </a:pPr>
            <a:r>
              <a:rPr lang="en-US" sz="1575" dirty="0"/>
              <a:t>Networked collaboration</a:t>
            </a:r>
          </a:p>
        </p:txBody>
      </p:sp>
      <p:sp>
        <p:nvSpPr>
          <p:cNvPr id="21" name="Text Placeholder 3">
            <a:extLst>
              <a:ext uri="{FF2B5EF4-FFF2-40B4-BE49-F238E27FC236}">
                <a16:creationId xmlns:a16="http://schemas.microsoft.com/office/drawing/2014/main" id="{23E4466E-1804-800C-B5C1-9843F2D7400F}"/>
              </a:ext>
            </a:extLst>
          </p:cNvPr>
          <p:cNvSpPr txBox="1">
            <a:spLocks/>
          </p:cNvSpPr>
          <p:nvPr/>
        </p:nvSpPr>
        <p:spPr>
          <a:xfrm>
            <a:off x="7253636" y="4028553"/>
            <a:ext cx="1502176" cy="387798"/>
          </a:xfrm>
          <a:prstGeom prst="rect">
            <a:avLst/>
          </a:prstGeom>
          <a:noFill/>
        </p:spPr>
        <p:txBody>
          <a:bodyPr lIns="0" tIns="0" rIns="0" bIns="0">
            <a:spAutoFit/>
          </a:bodyPr>
          <a:lstStyle>
            <a:lvl1pPr marL="237061" indent="-237061" algn="l" defTabSz="609585" rtl="0" eaLnBrk="1" latinLnBrk="0" hangingPunct="1">
              <a:spcBef>
                <a:spcPts val="1600"/>
              </a:spcBef>
              <a:buClr>
                <a:schemeClr val="accent1"/>
              </a:buClr>
              <a:buFont typeface="Arial" panose="020B0604020202020204" pitchFamily="34" charset="0"/>
              <a:buChar char="•"/>
              <a:tabLst/>
              <a:defRPr sz="2133" kern="1200">
                <a:solidFill>
                  <a:schemeClr val="tx1"/>
                </a:solidFill>
                <a:latin typeface="+mn-lt"/>
                <a:ea typeface="+mn-ea"/>
                <a:cs typeface="+mn-cs"/>
              </a:defRPr>
            </a:lvl1pPr>
            <a:lvl2pPr marL="533387" indent="-296326" algn="l" defTabSz="609585" rtl="0" eaLnBrk="1" latinLnBrk="0" hangingPunct="1">
              <a:spcBef>
                <a:spcPct val="20000"/>
              </a:spcBef>
              <a:buClr>
                <a:schemeClr val="accent1"/>
              </a:buClr>
              <a:buFont typeface="Arial" panose="020B0604020202020204" pitchFamily="34" charset="0"/>
              <a:buChar char="•"/>
              <a:tabLst/>
              <a:defRPr sz="21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954" indent="0" fontAlgn="base">
              <a:lnSpc>
                <a:spcPct val="80000"/>
              </a:lnSpc>
              <a:spcBef>
                <a:spcPts val="2100"/>
              </a:spcBef>
              <a:buNone/>
            </a:pPr>
            <a:r>
              <a:rPr lang="en-US" sz="1575" dirty="0"/>
              <a:t>Beyond technologies</a:t>
            </a:r>
          </a:p>
        </p:txBody>
      </p:sp>
      <p:sp>
        <p:nvSpPr>
          <p:cNvPr id="7" name="Round Single Corner of Rectangle 6">
            <a:extLst>
              <a:ext uri="{FF2B5EF4-FFF2-40B4-BE49-F238E27FC236}">
                <a16:creationId xmlns:a16="http://schemas.microsoft.com/office/drawing/2014/main" id="{C13448AD-7480-9DC6-E735-E0B3278E88AA}"/>
              </a:ext>
            </a:extLst>
          </p:cNvPr>
          <p:cNvSpPr/>
          <p:nvPr/>
        </p:nvSpPr>
        <p:spPr>
          <a:xfrm flipH="1">
            <a:off x="6264110" y="658354"/>
            <a:ext cx="2894030" cy="4359219"/>
          </a:xfrm>
          <a:prstGeom prst="round1Rect">
            <a:avLst>
              <a:gd name="adj" fmla="val 18870"/>
            </a:avLst>
          </a:prstGeom>
          <a:noFill/>
          <a:ln w="25400">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1350" dirty="0">
              <a:solidFill>
                <a:schemeClr val="accent3"/>
              </a:solidFill>
            </a:endParaRPr>
          </a:p>
        </p:txBody>
      </p:sp>
    </p:spTree>
    <p:extLst>
      <p:ext uri="{BB962C8B-B14F-4D97-AF65-F5344CB8AC3E}">
        <p14:creationId xmlns:p14="http://schemas.microsoft.com/office/powerpoint/2010/main" val="3509319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2000"/>
                            </p:stCondLst>
                            <p:childTnLst>
                              <p:par>
                                <p:cTn id="39" presetID="10" presetClass="entr" presetSubtype="0" fill="hold" nodeType="afterEffect">
                                  <p:stCondLst>
                                    <p:cond delay="5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3000"/>
                            </p:stCondLst>
                            <p:childTnLst>
                              <p:par>
                                <p:cTn id="46" presetID="10" presetClass="entr" presetSubtype="0" fill="hold" nodeType="after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4000"/>
                            </p:stCondLst>
                            <p:childTnLst>
                              <p:par>
                                <p:cTn id="53" presetID="10" presetClass="entr" presetSubtype="0" fill="hold" nodeType="afterEffect">
                                  <p:stCondLst>
                                    <p:cond delay="5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4" grpId="0" build="p" bldLvl="2"/>
      <p:bldP spid="5" grpId="0" uiExpand="1"/>
      <p:bldP spid="18" grpId="0"/>
      <p:bldP spid="19" grpId="0"/>
      <p:bldP spid="21"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833314-7378-D6B2-E15D-DA333E02BB0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F44F0AB-FC87-CB7C-7C8A-6FF0E3C20071}"/>
              </a:ext>
            </a:extLst>
          </p:cNvPr>
          <p:cNvGrpSpPr/>
          <p:nvPr/>
        </p:nvGrpSpPr>
        <p:grpSpPr>
          <a:xfrm>
            <a:off x="0" y="315826"/>
            <a:ext cx="9144000" cy="4685222"/>
            <a:chOff x="-365760" y="421100"/>
            <a:chExt cx="12192000" cy="6246963"/>
          </a:xfrm>
        </p:grpSpPr>
        <p:pic>
          <p:nvPicPr>
            <p:cNvPr id="5" name="Graphic 4">
              <a:extLst>
                <a:ext uri="{FF2B5EF4-FFF2-40B4-BE49-F238E27FC236}">
                  <a16:creationId xmlns:a16="http://schemas.microsoft.com/office/drawing/2014/main" id="{61048D5B-FA43-150D-FEC2-02E9E2F10173}"/>
                </a:ext>
              </a:extLst>
            </p:cNvPr>
            <p:cNvPicPr>
              <a:picLocks noChangeAspect="1"/>
            </p:cNvPicPr>
            <p:nvPr/>
          </p:nvPicPr>
          <p:blipFill>
            <a:blip r:embed="rId3">
              <a:extLst>
                <a:ext uri="{96DAC541-7B7A-43D3-8B79-37D633B846F1}">
                  <asvg:svgBlip xmlns:asvg="http://schemas.microsoft.com/office/drawing/2016/SVG/main" r:embed="rId4"/>
                </a:ext>
              </a:extLst>
            </a:blip>
            <a:srcRect l="24387" r="2435" b="9179"/>
            <a:stretch/>
          </p:blipFill>
          <p:spPr>
            <a:xfrm>
              <a:off x="-365760" y="421100"/>
              <a:ext cx="12192000" cy="6246963"/>
            </a:xfrm>
            <a:prstGeom prst="rect">
              <a:avLst/>
            </a:prstGeom>
          </p:spPr>
        </p:pic>
        <p:grpSp>
          <p:nvGrpSpPr>
            <p:cNvPr id="175" name="Group 174">
              <a:extLst>
                <a:ext uri="{FF2B5EF4-FFF2-40B4-BE49-F238E27FC236}">
                  <a16:creationId xmlns:a16="http://schemas.microsoft.com/office/drawing/2014/main" id="{6D644BBB-DCA6-C297-C6A7-FE29D2F8573A}"/>
                </a:ext>
              </a:extLst>
            </p:cNvPr>
            <p:cNvGrpSpPr/>
            <p:nvPr/>
          </p:nvGrpSpPr>
          <p:grpSpPr>
            <a:xfrm>
              <a:off x="1557724" y="1761982"/>
              <a:ext cx="4792694" cy="4417290"/>
              <a:chOff x="1557724" y="1761982"/>
              <a:chExt cx="4792694" cy="4417290"/>
            </a:xfrm>
          </p:grpSpPr>
          <p:pic>
            <p:nvPicPr>
              <p:cNvPr id="42" name="Graphic 41">
                <a:extLst>
                  <a:ext uri="{FF2B5EF4-FFF2-40B4-BE49-F238E27FC236}">
                    <a16:creationId xmlns:a16="http://schemas.microsoft.com/office/drawing/2014/main" id="{95DA16E1-BDB7-1647-8A09-9EDB51B1F0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00320" y="1919616"/>
                <a:ext cx="606991" cy="606991"/>
              </a:xfrm>
              <a:prstGeom prst="rect">
                <a:avLst/>
              </a:prstGeom>
            </p:spPr>
          </p:pic>
          <p:pic>
            <p:nvPicPr>
              <p:cNvPr id="116" name="Graphic 115">
                <a:extLst>
                  <a:ext uri="{FF2B5EF4-FFF2-40B4-BE49-F238E27FC236}">
                    <a16:creationId xmlns:a16="http://schemas.microsoft.com/office/drawing/2014/main" id="{72EB95BB-1960-B420-E6AF-AD85285E81F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377757" y="2998387"/>
                <a:ext cx="807905" cy="807905"/>
              </a:xfrm>
              <a:prstGeom prst="rect">
                <a:avLst/>
              </a:prstGeom>
            </p:spPr>
          </p:pic>
          <p:pic>
            <p:nvPicPr>
              <p:cNvPr id="36" name="Graphic 35">
                <a:extLst>
                  <a:ext uri="{FF2B5EF4-FFF2-40B4-BE49-F238E27FC236}">
                    <a16:creationId xmlns:a16="http://schemas.microsoft.com/office/drawing/2014/main" id="{29367F1D-3418-CB53-3B91-582ED7F905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43427" y="3340243"/>
                <a:ext cx="606991" cy="606991"/>
              </a:xfrm>
              <a:prstGeom prst="rect">
                <a:avLst/>
              </a:prstGeom>
            </p:spPr>
          </p:pic>
          <p:pic>
            <p:nvPicPr>
              <p:cNvPr id="39" name="Graphic 38">
                <a:extLst>
                  <a:ext uri="{FF2B5EF4-FFF2-40B4-BE49-F238E27FC236}">
                    <a16:creationId xmlns:a16="http://schemas.microsoft.com/office/drawing/2014/main" id="{4F6F9A16-3209-C7F2-D7C5-3FA018191D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70719" y="1761982"/>
                <a:ext cx="667690" cy="667690"/>
              </a:xfrm>
              <a:prstGeom prst="rect">
                <a:avLst/>
              </a:prstGeom>
            </p:spPr>
          </p:pic>
          <p:pic>
            <p:nvPicPr>
              <p:cNvPr id="35" name="Graphic 34">
                <a:extLst>
                  <a:ext uri="{FF2B5EF4-FFF2-40B4-BE49-F238E27FC236}">
                    <a16:creationId xmlns:a16="http://schemas.microsoft.com/office/drawing/2014/main" id="{0F3D1ACB-26EF-7435-8D70-2117BEE786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57724" y="3491923"/>
                <a:ext cx="606991" cy="606991"/>
              </a:xfrm>
              <a:prstGeom prst="rect">
                <a:avLst/>
              </a:prstGeom>
            </p:spPr>
          </p:pic>
          <p:pic>
            <p:nvPicPr>
              <p:cNvPr id="38" name="Graphic 37">
                <a:extLst>
                  <a:ext uri="{FF2B5EF4-FFF2-40B4-BE49-F238E27FC236}">
                    <a16:creationId xmlns:a16="http://schemas.microsoft.com/office/drawing/2014/main" id="{20554B86-B9BE-C549-3E03-7511A2D274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095022" y="5034179"/>
                <a:ext cx="606991" cy="606991"/>
              </a:xfrm>
              <a:prstGeom prst="rect">
                <a:avLst/>
              </a:prstGeom>
            </p:spPr>
          </p:pic>
          <p:pic>
            <p:nvPicPr>
              <p:cNvPr id="41" name="Graphic 40">
                <a:extLst>
                  <a:ext uri="{FF2B5EF4-FFF2-40B4-BE49-F238E27FC236}">
                    <a16:creationId xmlns:a16="http://schemas.microsoft.com/office/drawing/2014/main" id="{48A049B8-B85B-33B5-04A2-0659E3E9FAAE}"/>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3294482" y="5572281"/>
                <a:ext cx="606991" cy="606991"/>
              </a:xfrm>
              <a:prstGeom prst="rect">
                <a:avLst/>
              </a:prstGeom>
            </p:spPr>
          </p:pic>
          <p:pic>
            <p:nvPicPr>
              <p:cNvPr id="34" name="Graphic 33">
                <a:extLst>
                  <a:ext uri="{FF2B5EF4-FFF2-40B4-BE49-F238E27FC236}">
                    <a16:creationId xmlns:a16="http://schemas.microsoft.com/office/drawing/2014/main" id="{E2AFEB33-8B2C-1B85-9706-91B94C9DCB4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576124" y="4065147"/>
                <a:ext cx="734459" cy="734459"/>
              </a:xfrm>
              <a:prstGeom prst="rect">
                <a:avLst/>
              </a:prstGeom>
            </p:spPr>
          </p:pic>
          <p:pic>
            <p:nvPicPr>
              <p:cNvPr id="40" name="Graphic 39">
                <a:extLst>
                  <a:ext uri="{FF2B5EF4-FFF2-40B4-BE49-F238E27FC236}">
                    <a16:creationId xmlns:a16="http://schemas.microsoft.com/office/drawing/2014/main" id="{64F20B2D-1499-937F-2E40-9DB01F8427FC}"/>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4675897" y="2824233"/>
                <a:ext cx="667690" cy="667690"/>
              </a:xfrm>
              <a:prstGeom prst="rect">
                <a:avLst/>
              </a:prstGeom>
            </p:spPr>
          </p:pic>
        </p:grpSp>
      </p:grpSp>
      <p:sp>
        <p:nvSpPr>
          <p:cNvPr id="2" name="Title 1">
            <a:extLst>
              <a:ext uri="{FF2B5EF4-FFF2-40B4-BE49-F238E27FC236}">
                <a16:creationId xmlns:a16="http://schemas.microsoft.com/office/drawing/2014/main" id="{29AA787E-2B3A-52A1-32F7-2698BAF621B5}"/>
              </a:ext>
            </a:extLst>
          </p:cNvPr>
          <p:cNvSpPr>
            <a:spLocks noGrp="1"/>
          </p:cNvSpPr>
          <p:nvPr>
            <p:ph type="title"/>
          </p:nvPr>
        </p:nvSpPr>
        <p:spPr/>
        <p:txBody>
          <a:bodyPr/>
          <a:lstStyle/>
          <a:p>
            <a:r>
              <a:rPr lang="fr-CH" dirty="0"/>
              <a:t>EORR INNOVATION SYSTEM </a:t>
            </a:r>
            <a:endParaRPr lang="en-GB" dirty="0"/>
          </a:p>
        </p:txBody>
      </p:sp>
      <p:sp>
        <p:nvSpPr>
          <p:cNvPr id="11" name="TextBox 10">
            <a:extLst>
              <a:ext uri="{FF2B5EF4-FFF2-40B4-BE49-F238E27FC236}">
                <a16:creationId xmlns:a16="http://schemas.microsoft.com/office/drawing/2014/main" id="{0B4B320D-78B1-75E1-BC3C-55E7CEC004F1}"/>
              </a:ext>
            </a:extLst>
          </p:cNvPr>
          <p:cNvSpPr txBox="1"/>
          <p:nvPr/>
        </p:nvSpPr>
        <p:spPr>
          <a:xfrm>
            <a:off x="5098631" y="3048116"/>
            <a:ext cx="1229343" cy="369332"/>
          </a:xfrm>
          <a:prstGeom prst="rect">
            <a:avLst/>
          </a:prstGeom>
          <a:noFill/>
        </p:spPr>
        <p:txBody>
          <a:bodyPr wrap="square" lIns="0" tIns="0" rIns="0" bIns="0" rtlCol="0">
            <a:spAutoFit/>
          </a:bodyPr>
          <a:lstStyle/>
          <a:p>
            <a:r>
              <a:rPr lang="en-GB" sz="1200" b="1" dirty="0">
                <a:solidFill>
                  <a:schemeClr val="tx2"/>
                </a:solidFill>
              </a:rPr>
              <a:t>National &amp; </a:t>
            </a:r>
            <a:br>
              <a:rPr lang="en-GB" sz="1200" b="1" dirty="0">
                <a:solidFill>
                  <a:schemeClr val="tx2"/>
                </a:solidFill>
              </a:rPr>
            </a:br>
            <a:r>
              <a:rPr lang="en-GB" sz="1200" b="1" dirty="0">
                <a:solidFill>
                  <a:schemeClr val="tx2"/>
                </a:solidFill>
              </a:rPr>
              <a:t>local authorities</a:t>
            </a:r>
          </a:p>
        </p:txBody>
      </p:sp>
      <p:sp>
        <p:nvSpPr>
          <p:cNvPr id="14" name="TextBox 13">
            <a:extLst>
              <a:ext uri="{FF2B5EF4-FFF2-40B4-BE49-F238E27FC236}">
                <a16:creationId xmlns:a16="http://schemas.microsoft.com/office/drawing/2014/main" id="{195C76ED-CEF7-9957-3160-C2A0B14762A1}"/>
              </a:ext>
            </a:extLst>
          </p:cNvPr>
          <p:cNvSpPr txBox="1"/>
          <p:nvPr/>
        </p:nvSpPr>
        <p:spPr>
          <a:xfrm>
            <a:off x="4695227" y="1284587"/>
            <a:ext cx="914400" cy="369332"/>
          </a:xfrm>
          <a:prstGeom prst="rect">
            <a:avLst/>
          </a:prstGeom>
          <a:noFill/>
        </p:spPr>
        <p:txBody>
          <a:bodyPr wrap="square" lIns="0" tIns="0" rIns="0" bIns="0" rtlCol="0">
            <a:spAutoFit/>
          </a:bodyPr>
          <a:lstStyle/>
          <a:p>
            <a:r>
              <a:rPr lang="en-GB" sz="1200" b="1" dirty="0">
                <a:solidFill>
                  <a:srgbClr val="77909B"/>
                </a:solidFill>
              </a:rPr>
              <a:t>Standards &amp; Regulations</a:t>
            </a:r>
          </a:p>
        </p:txBody>
      </p:sp>
      <p:sp>
        <p:nvSpPr>
          <p:cNvPr id="15" name="TextBox 14">
            <a:extLst>
              <a:ext uri="{FF2B5EF4-FFF2-40B4-BE49-F238E27FC236}">
                <a16:creationId xmlns:a16="http://schemas.microsoft.com/office/drawing/2014/main" id="{98E628A7-227F-3DBE-166A-74FC3C0CAC0E}"/>
              </a:ext>
            </a:extLst>
          </p:cNvPr>
          <p:cNvSpPr txBox="1"/>
          <p:nvPr/>
        </p:nvSpPr>
        <p:spPr>
          <a:xfrm>
            <a:off x="5008056" y="2031331"/>
            <a:ext cx="1151099" cy="369332"/>
          </a:xfrm>
          <a:prstGeom prst="rect">
            <a:avLst/>
          </a:prstGeom>
          <a:noFill/>
        </p:spPr>
        <p:txBody>
          <a:bodyPr wrap="square" lIns="0" tIns="0" rIns="0" bIns="0" rtlCol="0">
            <a:spAutoFit/>
          </a:bodyPr>
          <a:lstStyle/>
          <a:p>
            <a:r>
              <a:rPr lang="en-GB" sz="1200" b="1" dirty="0">
                <a:solidFill>
                  <a:srgbClr val="2AAD89"/>
                </a:solidFill>
              </a:rPr>
              <a:t>Mine Action Organisations</a:t>
            </a:r>
          </a:p>
        </p:txBody>
      </p:sp>
      <p:sp>
        <p:nvSpPr>
          <p:cNvPr id="16" name="TextBox 15">
            <a:extLst>
              <a:ext uri="{FF2B5EF4-FFF2-40B4-BE49-F238E27FC236}">
                <a16:creationId xmlns:a16="http://schemas.microsoft.com/office/drawing/2014/main" id="{AF2A1D24-2682-6180-23CC-144BC409CEC5}"/>
              </a:ext>
            </a:extLst>
          </p:cNvPr>
          <p:cNvSpPr txBox="1"/>
          <p:nvPr/>
        </p:nvSpPr>
        <p:spPr>
          <a:xfrm>
            <a:off x="4809511" y="3878573"/>
            <a:ext cx="1065509" cy="369332"/>
          </a:xfrm>
          <a:prstGeom prst="rect">
            <a:avLst/>
          </a:prstGeom>
          <a:noFill/>
        </p:spPr>
        <p:txBody>
          <a:bodyPr wrap="square" lIns="0" tIns="0" rIns="0" bIns="0" rtlCol="0">
            <a:spAutoFit/>
          </a:bodyPr>
          <a:lstStyle/>
          <a:p>
            <a:r>
              <a:rPr lang="en-GB" sz="1200" b="1" dirty="0">
                <a:solidFill>
                  <a:srgbClr val="4C7150"/>
                </a:solidFill>
              </a:rPr>
              <a:t>Equipment Manufacturers</a:t>
            </a:r>
          </a:p>
        </p:txBody>
      </p:sp>
      <p:sp>
        <p:nvSpPr>
          <p:cNvPr id="17" name="TextBox 16">
            <a:extLst>
              <a:ext uri="{FF2B5EF4-FFF2-40B4-BE49-F238E27FC236}">
                <a16:creationId xmlns:a16="http://schemas.microsoft.com/office/drawing/2014/main" id="{28A1F2E9-2511-EBB8-2898-580397639FC3}"/>
              </a:ext>
            </a:extLst>
          </p:cNvPr>
          <p:cNvSpPr txBox="1"/>
          <p:nvPr/>
        </p:nvSpPr>
        <p:spPr>
          <a:xfrm>
            <a:off x="1034744" y="4256733"/>
            <a:ext cx="1325051" cy="369332"/>
          </a:xfrm>
          <a:prstGeom prst="rect">
            <a:avLst/>
          </a:prstGeom>
          <a:noFill/>
        </p:spPr>
        <p:txBody>
          <a:bodyPr wrap="square" lIns="0" tIns="0" rIns="0" bIns="0" rtlCol="0">
            <a:spAutoFit/>
          </a:bodyPr>
          <a:lstStyle/>
          <a:p>
            <a:r>
              <a:rPr lang="en-GB" sz="1200" b="1" dirty="0">
                <a:solidFill>
                  <a:srgbClr val="A0AC68"/>
                </a:solidFill>
              </a:rPr>
              <a:t>Research &amp; Technology Orgs.</a:t>
            </a:r>
          </a:p>
        </p:txBody>
      </p:sp>
      <p:sp>
        <p:nvSpPr>
          <p:cNvPr id="18" name="TextBox 17">
            <a:extLst>
              <a:ext uri="{FF2B5EF4-FFF2-40B4-BE49-F238E27FC236}">
                <a16:creationId xmlns:a16="http://schemas.microsoft.com/office/drawing/2014/main" id="{0F02D24F-48BC-36FE-B875-A4FEC0789005}"/>
              </a:ext>
            </a:extLst>
          </p:cNvPr>
          <p:cNvSpPr txBox="1"/>
          <p:nvPr/>
        </p:nvSpPr>
        <p:spPr>
          <a:xfrm>
            <a:off x="722359" y="3480793"/>
            <a:ext cx="1037147" cy="369332"/>
          </a:xfrm>
          <a:prstGeom prst="rect">
            <a:avLst/>
          </a:prstGeom>
          <a:noFill/>
        </p:spPr>
        <p:txBody>
          <a:bodyPr wrap="square" lIns="0" tIns="0" rIns="0" bIns="0" rtlCol="0">
            <a:spAutoFit/>
          </a:bodyPr>
          <a:lstStyle/>
          <a:p>
            <a:r>
              <a:rPr lang="en-GB" sz="1200" b="1" dirty="0">
                <a:solidFill>
                  <a:schemeClr val="accent3"/>
                </a:solidFill>
              </a:rPr>
              <a:t>Funding mechanisms</a:t>
            </a:r>
          </a:p>
        </p:txBody>
      </p:sp>
      <p:sp>
        <p:nvSpPr>
          <p:cNvPr id="19" name="TextBox 18">
            <a:extLst>
              <a:ext uri="{FF2B5EF4-FFF2-40B4-BE49-F238E27FC236}">
                <a16:creationId xmlns:a16="http://schemas.microsoft.com/office/drawing/2014/main" id="{F70A66DC-1A33-7AD7-A803-EE6BC1AE033E}"/>
              </a:ext>
            </a:extLst>
          </p:cNvPr>
          <p:cNvSpPr txBox="1"/>
          <p:nvPr/>
        </p:nvSpPr>
        <p:spPr>
          <a:xfrm>
            <a:off x="590043" y="1890053"/>
            <a:ext cx="1021162" cy="369332"/>
          </a:xfrm>
          <a:prstGeom prst="rect">
            <a:avLst/>
          </a:prstGeom>
          <a:noFill/>
        </p:spPr>
        <p:txBody>
          <a:bodyPr wrap="square" lIns="0" tIns="0" rIns="0" bIns="0" rtlCol="0">
            <a:spAutoFit/>
          </a:bodyPr>
          <a:lstStyle/>
          <a:p>
            <a:r>
              <a:rPr lang="en-GB" sz="1200" b="1" dirty="0">
                <a:solidFill>
                  <a:schemeClr val="accent1"/>
                </a:solidFill>
              </a:rPr>
              <a:t>EO affected communities</a:t>
            </a:r>
          </a:p>
        </p:txBody>
      </p:sp>
      <p:sp>
        <p:nvSpPr>
          <p:cNvPr id="21" name="TextBox 20">
            <a:extLst>
              <a:ext uri="{FF2B5EF4-FFF2-40B4-BE49-F238E27FC236}">
                <a16:creationId xmlns:a16="http://schemas.microsoft.com/office/drawing/2014/main" id="{B9470F87-0DE8-9EAD-D505-13784D11BB55}"/>
              </a:ext>
            </a:extLst>
          </p:cNvPr>
          <p:cNvSpPr txBox="1"/>
          <p:nvPr/>
        </p:nvSpPr>
        <p:spPr>
          <a:xfrm>
            <a:off x="590043" y="2782585"/>
            <a:ext cx="852571" cy="184666"/>
          </a:xfrm>
          <a:prstGeom prst="rect">
            <a:avLst/>
          </a:prstGeom>
          <a:noFill/>
        </p:spPr>
        <p:txBody>
          <a:bodyPr wrap="square" lIns="0" tIns="0" rIns="0" bIns="0" rtlCol="0">
            <a:spAutoFit/>
          </a:bodyPr>
          <a:lstStyle/>
          <a:p>
            <a:r>
              <a:rPr lang="en-GB" sz="1200" b="1" dirty="0">
                <a:solidFill>
                  <a:srgbClr val="F49324"/>
                </a:solidFill>
              </a:rPr>
              <a:t>Academia</a:t>
            </a:r>
          </a:p>
        </p:txBody>
      </p:sp>
      <p:sp>
        <p:nvSpPr>
          <p:cNvPr id="7" name="TextBox 6">
            <a:extLst>
              <a:ext uri="{FF2B5EF4-FFF2-40B4-BE49-F238E27FC236}">
                <a16:creationId xmlns:a16="http://schemas.microsoft.com/office/drawing/2014/main" id="{6D15F66A-1747-3979-C327-12072C6903DD}"/>
              </a:ext>
            </a:extLst>
          </p:cNvPr>
          <p:cNvSpPr txBox="1"/>
          <p:nvPr/>
        </p:nvSpPr>
        <p:spPr>
          <a:xfrm>
            <a:off x="6849793" y="834478"/>
            <a:ext cx="1985597" cy="1004121"/>
          </a:xfrm>
          <a:prstGeom prst="rect">
            <a:avLst/>
          </a:prstGeom>
          <a:noFill/>
        </p:spPr>
        <p:txBody>
          <a:bodyPr wrap="square" lIns="0" tIns="0" rIns="0" bIns="0" rtlCol="0">
            <a:spAutoFit/>
          </a:bodyPr>
          <a:lstStyle/>
          <a:p>
            <a:r>
              <a:rPr lang="en-US" sz="2175" b="1" dirty="0"/>
              <a:t>Dynamic and emergent process</a:t>
            </a:r>
          </a:p>
        </p:txBody>
      </p:sp>
      <p:sp>
        <p:nvSpPr>
          <p:cNvPr id="8" name="TextBox 7">
            <a:extLst>
              <a:ext uri="{FF2B5EF4-FFF2-40B4-BE49-F238E27FC236}">
                <a16:creationId xmlns:a16="http://schemas.microsoft.com/office/drawing/2014/main" id="{EE1858AE-B238-ECCB-A45A-32BA7619E1DE}"/>
              </a:ext>
            </a:extLst>
          </p:cNvPr>
          <p:cNvSpPr txBox="1"/>
          <p:nvPr/>
        </p:nvSpPr>
        <p:spPr>
          <a:xfrm>
            <a:off x="6849794" y="2467867"/>
            <a:ext cx="1819555" cy="669414"/>
          </a:xfrm>
          <a:prstGeom prst="rect">
            <a:avLst/>
          </a:prstGeom>
          <a:noFill/>
        </p:spPr>
        <p:txBody>
          <a:bodyPr wrap="square" lIns="0" tIns="0" rIns="0" bIns="0" rtlCol="0">
            <a:spAutoFit/>
          </a:bodyPr>
          <a:lstStyle/>
          <a:p>
            <a:r>
              <a:rPr lang="en-US" sz="2175" b="1" dirty="0"/>
              <a:t>Multiple Actors</a:t>
            </a:r>
          </a:p>
        </p:txBody>
      </p:sp>
      <p:sp>
        <p:nvSpPr>
          <p:cNvPr id="10" name="TextBox 9">
            <a:extLst>
              <a:ext uri="{FF2B5EF4-FFF2-40B4-BE49-F238E27FC236}">
                <a16:creationId xmlns:a16="http://schemas.microsoft.com/office/drawing/2014/main" id="{A69A9FCC-4D71-0F3D-58A8-4D88710CDC5F}"/>
              </a:ext>
            </a:extLst>
          </p:cNvPr>
          <p:cNvSpPr txBox="1"/>
          <p:nvPr/>
        </p:nvSpPr>
        <p:spPr>
          <a:xfrm>
            <a:off x="6849793" y="3757519"/>
            <a:ext cx="1906018" cy="669414"/>
          </a:xfrm>
          <a:prstGeom prst="rect">
            <a:avLst/>
          </a:prstGeom>
          <a:noFill/>
        </p:spPr>
        <p:txBody>
          <a:bodyPr wrap="square" lIns="0" tIns="0" rIns="0" bIns="0" rtlCol="0">
            <a:spAutoFit/>
          </a:bodyPr>
          <a:lstStyle/>
          <a:p>
            <a:r>
              <a:rPr lang="en-US" sz="2175" b="1" dirty="0"/>
              <a:t>Respective Relationships</a:t>
            </a:r>
          </a:p>
        </p:txBody>
      </p:sp>
      <p:sp>
        <p:nvSpPr>
          <p:cNvPr id="12" name="Oval 11">
            <a:extLst>
              <a:ext uri="{FF2B5EF4-FFF2-40B4-BE49-F238E27FC236}">
                <a16:creationId xmlns:a16="http://schemas.microsoft.com/office/drawing/2014/main" id="{4B7F3022-523F-B385-0C60-F75E3BA70412}"/>
              </a:ext>
            </a:extLst>
          </p:cNvPr>
          <p:cNvSpPr>
            <a:spLocks noChangeAspect="1"/>
          </p:cNvSpPr>
          <p:nvPr/>
        </p:nvSpPr>
        <p:spPr>
          <a:xfrm>
            <a:off x="1247670" y="1358644"/>
            <a:ext cx="82296" cy="82296"/>
          </a:xfrm>
          <a:prstGeom prst="ellipse">
            <a:avLst/>
          </a:prstGeom>
          <a:solidFill>
            <a:schemeClr val="accent5">
              <a:lumMod val="20000"/>
              <a:lumOff val="80000"/>
            </a:schemeClr>
          </a:solidFill>
          <a:ln w="25400">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1350" dirty="0">
              <a:solidFill>
                <a:schemeClr val="bg1"/>
              </a:solidFill>
            </a:endParaRPr>
          </a:p>
        </p:txBody>
      </p:sp>
      <p:sp>
        <p:nvSpPr>
          <p:cNvPr id="20" name="TextBox 19">
            <a:extLst>
              <a:ext uri="{FF2B5EF4-FFF2-40B4-BE49-F238E27FC236}">
                <a16:creationId xmlns:a16="http://schemas.microsoft.com/office/drawing/2014/main" id="{D8CF4A25-FAC4-8335-BCF3-00F898B17D8D}"/>
              </a:ext>
            </a:extLst>
          </p:cNvPr>
          <p:cNvSpPr txBox="1"/>
          <p:nvPr/>
        </p:nvSpPr>
        <p:spPr>
          <a:xfrm>
            <a:off x="1065961" y="1284587"/>
            <a:ext cx="831896" cy="369332"/>
          </a:xfrm>
          <a:prstGeom prst="rect">
            <a:avLst/>
          </a:prstGeom>
          <a:noFill/>
        </p:spPr>
        <p:txBody>
          <a:bodyPr wrap="square" lIns="0" tIns="0" rIns="0" bIns="0" rtlCol="0">
            <a:spAutoFit/>
          </a:bodyPr>
          <a:lstStyle/>
          <a:p>
            <a:r>
              <a:rPr lang="en-GB" sz="1200" b="1" dirty="0">
                <a:solidFill>
                  <a:srgbClr val="FFD435"/>
                </a:solidFill>
              </a:rPr>
              <a:t>Intellectual Property</a:t>
            </a:r>
          </a:p>
        </p:txBody>
      </p:sp>
      <p:sp>
        <p:nvSpPr>
          <p:cNvPr id="13" name="Left Bracket 12">
            <a:extLst>
              <a:ext uri="{FF2B5EF4-FFF2-40B4-BE49-F238E27FC236}">
                <a16:creationId xmlns:a16="http://schemas.microsoft.com/office/drawing/2014/main" id="{3C54DDD7-C94F-335E-2AFD-3C234D56584C}"/>
              </a:ext>
            </a:extLst>
          </p:cNvPr>
          <p:cNvSpPr/>
          <p:nvPr/>
        </p:nvSpPr>
        <p:spPr>
          <a:xfrm>
            <a:off x="6623384" y="792859"/>
            <a:ext cx="187034" cy="1131570"/>
          </a:xfrm>
          <a:prstGeom prst="leftBracket">
            <a:avLst>
              <a:gd name="adj" fmla="val 0"/>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350"/>
          </a:p>
        </p:txBody>
      </p:sp>
      <p:sp>
        <p:nvSpPr>
          <p:cNvPr id="22" name="Left Bracket 21">
            <a:extLst>
              <a:ext uri="{FF2B5EF4-FFF2-40B4-BE49-F238E27FC236}">
                <a16:creationId xmlns:a16="http://schemas.microsoft.com/office/drawing/2014/main" id="{09351633-9FB3-BF5F-2B2C-47C445863C0E}"/>
              </a:ext>
            </a:extLst>
          </p:cNvPr>
          <p:cNvSpPr/>
          <p:nvPr/>
        </p:nvSpPr>
        <p:spPr>
          <a:xfrm>
            <a:off x="6623384" y="2365948"/>
            <a:ext cx="187034" cy="850166"/>
          </a:xfrm>
          <a:prstGeom prst="leftBracket">
            <a:avLst>
              <a:gd name="adj" fmla="val 0"/>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350"/>
          </a:p>
        </p:txBody>
      </p:sp>
      <p:sp>
        <p:nvSpPr>
          <p:cNvPr id="24" name="Left Bracket 23">
            <a:extLst>
              <a:ext uri="{FF2B5EF4-FFF2-40B4-BE49-F238E27FC236}">
                <a16:creationId xmlns:a16="http://schemas.microsoft.com/office/drawing/2014/main" id="{16CD0027-788F-EB60-97A6-99B3856C9240}"/>
              </a:ext>
            </a:extLst>
          </p:cNvPr>
          <p:cNvSpPr/>
          <p:nvPr/>
        </p:nvSpPr>
        <p:spPr>
          <a:xfrm>
            <a:off x="6623384" y="3655601"/>
            <a:ext cx="187034" cy="850166"/>
          </a:xfrm>
          <a:prstGeom prst="leftBracket">
            <a:avLst>
              <a:gd name="adj" fmla="val 0"/>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350"/>
          </a:p>
        </p:txBody>
      </p:sp>
    </p:spTree>
    <p:extLst>
      <p:ext uri="{BB962C8B-B14F-4D97-AF65-F5344CB8AC3E}">
        <p14:creationId xmlns:p14="http://schemas.microsoft.com/office/powerpoint/2010/main" val="3764488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3" grpId="0" animBg="1"/>
      <p:bldP spid="2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3C3AFB7-90B3-7945-216E-12B77B5BB1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AA91B3-90B5-E2F4-934B-CB3B97F4D7D3}"/>
              </a:ext>
            </a:extLst>
          </p:cNvPr>
          <p:cNvSpPr>
            <a:spLocks noGrp="1"/>
          </p:cNvSpPr>
          <p:nvPr>
            <p:ph type="title"/>
          </p:nvPr>
        </p:nvSpPr>
        <p:spPr/>
        <p:txBody>
          <a:bodyPr/>
          <a:lstStyle/>
          <a:p>
            <a:r>
              <a:rPr lang="en-GB" dirty="0">
                <a:latin typeface="Arial" panose="020B0604020202020204" pitchFamily="34" charset="0"/>
              </a:rPr>
              <a:t>Guiding Principles</a:t>
            </a:r>
            <a:endParaRPr lang="en-GB" dirty="0"/>
          </a:p>
        </p:txBody>
      </p:sp>
      <p:sp>
        <p:nvSpPr>
          <p:cNvPr id="25" name="Text Placeholder 4">
            <a:extLst>
              <a:ext uri="{FF2B5EF4-FFF2-40B4-BE49-F238E27FC236}">
                <a16:creationId xmlns:a16="http://schemas.microsoft.com/office/drawing/2014/main" id="{8A6DB295-9019-59DB-9006-9F44B62FA99C}"/>
              </a:ext>
            </a:extLst>
          </p:cNvPr>
          <p:cNvSpPr txBox="1">
            <a:spLocks/>
          </p:cNvSpPr>
          <p:nvPr/>
        </p:nvSpPr>
        <p:spPr>
          <a:xfrm>
            <a:off x="455286" y="1596967"/>
            <a:ext cx="2219826" cy="2905184"/>
          </a:xfrm>
          <a:prstGeom prst="rect">
            <a:avLst/>
          </a:prstGeom>
        </p:spPr>
        <p:txBody>
          <a:bodyPr lIns="0" tIns="0" rIns="0" bIns="0">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300"/>
              </a:spcBef>
              <a:buNone/>
            </a:pPr>
            <a:r>
              <a:rPr lang="en-GB" sz="1275" b="1" dirty="0">
                <a:latin typeface="+mj-lt"/>
                <a:ea typeface="MS PGothic" panose="020B0600070205080204" pitchFamily="34" charset="-128"/>
                <a:cs typeface="Bookman Old Style" panose="02050604050505020204" pitchFamily="18" charset="0"/>
              </a:rPr>
              <a:t>Evidence-based approach</a:t>
            </a:r>
            <a:endParaRPr lang="en-GB" sz="1275" dirty="0">
              <a:latin typeface="+mj-lt"/>
              <a:ea typeface="MS PGothic" panose="020B0600070205080204" pitchFamily="34" charset="-128"/>
              <a:cs typeface="Bookman Old Style" panose="02050604050505020204" pitchFamily="18" charset="0"/>
            </a:endParaRP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Focuses on relevance </a:t>
            </a:r>
            <a:br>
              <a:rPr lang="en-GB" sz="1275" dirty="0">
                <a:latin typeface="+mj-lt"/>
                <a:ea typeface="MS PGothic" panose="020B0600070205080204" pitchFamily="34" charset="-128"/>
                <a:cs typeface="Bookman Old Style" panose="02050604050505020204" pitchFamily="18" charset="0"/>
              </a:rPr>
            </a:br>
            <a:r>
              <a:rPr lang="en-GB" sz="1275" dirty="0">
                <a:latin typeface="+mj-lt"/>
                <a:ea typeface="MS PGothic" panose="020B0600070205080204" pitchFamily="34" charset="-128"/>
                <a:cs typeface="Bookman Old Style" panose="02050604050505020204" pitchFamily="18" charset="0"/>
              </a:rPr>
              <a:t>and impact</a:t>
            </a: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Engages with difficult questions</a:t>
            </a: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Actively listens to stakeholders</a:t>
            </a: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Genuinely understands stakeholder’s needs and context</a:t>
            </a: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Efforts are directly aligned with real-world requirements</a:t>
            </a:r>
          </a:p>
        </p:txBody>
      </p:sp>
      <p:sp>
        <p:nvSpPr>
          <p:cNvPr id="26" name="Text Placeholder 5">
            <a:extLst>
              <a:ext uri="{FF2B5EF4-FFF2-40B4-BE49-F238E27FC236}">
                <a16:creationId xmlns:a16="http://schemas.microsoft.com/office/drawing/2014/main" id="{4AA7E5FD-BD38-59CE-C8B1-F7BA0C783973}"/>
              </a:ext>
            </a:extLst>
          </p:cNvPr>
          <p:cNvSpPr txBox="1">
            <a:spLocks/>
          </p:cNvSpPr>
          <p:nvPr/>
        </p:nvSpPr>
        <p:spPr>
          <a:xfrm>
            <a:off x="2743258" y="1596967"/>
            <a:ext cx="2087550" cy="2905184"/>
          </a:xfrm>
          <a:prstGeom prst="rect">
            <a:avLst/>
          </a:prstGeom>
        </p:spPr>
        <p:txBody>
          <a:bodyPr lIns="0" tIns="0" rIns="0" bIns="0">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300"/>
              </a:spcBef>
              <a:buNone/>
            </a:pPr>
            <a:r>
              <a:rPr lang="en-GB" sz="1275" b="1" dirty="0">
                <a:latin typeface="+mj-lt"/>
                <a:ea typeface="MS PGothic" panose="020B0600070205080204" pitchFamily="34" charset="-128"/>
                <a:cs typeface="Bookman Old Style" panose="02050604050505020204" pitchFamily="18" charset="0"/>
              </a:rPr>
              <a:t>Networked collaboration</a:t>
            </a:r>
            <a:endParaRPr lang="en-GB" sz="1275" dirty="0">
              <a:latin typeface="+mj-lt"/>
              <a:ea typeface="MS PGothic" panose="020B0600070205080204" pitchFamily="34" charset="-128"/>
              <a:cs typeface="Bookman Old Style" panose="02050604050505020204" pitchFamily="18" charset="0"/>
            </a:endParaRP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Focuses on quality, quantity, and stability of its connections</a:t>
            </a: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Strengthens ties between national EORR initiatives and international organizations</a:t>
            </a: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Facilitates knowledge sharing, encourages specialization within the network, and reduces overlapping efforts</a:t>
            </a:r>
          </a:p>
        </p:txBody>
      </p:sp>
      <p:sp>
        <p:nvSpPr>
          <p:cNvPr id="27" name="Text Placeholder 6">
            <a:extLst>
              <a:ext uri="{FF2B5EF4-FFF2-40B4-BE49-F238E27FC236}">
                <a16:creationId xmlns:a16="http://schemas.microsoft.com/office/drawing/2014/main" id="{B9BE9A20-EC33-8B58-B6A9-850F68644904}"/>
              </a:ext>
            </a:extLst>
          </p:cNvPr>
          <p:cNvSpPr txBox="1">
            <a:spLocks/>
          </p:cNvSpPr>
          <p:nvPr/>
        </p:nvSpPr>
        <p:spPr>
          <a:xfrm>
            <a:off x="4916060" y="1596967"/>
            <a:ext cx="1885263" cy="2905184"/>
          </a:xfrm>
          <a:prstGeom prst="rect">
            <a:avLst/>
          </a:prstGeom>
        </p:spPr>
        <p:txBody>
          <a:bodyPr lIns="0" tIns="0" rIns="0" bIns="0">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300"/>
              </a:spcBef>
              <a:buNone/>
            </a:pPr>
            <a:r>
              <a:rPr lang="en-GB" sz="1275" b="1" dirty="0">
                <a:latin typeface="+mj-lt"/>
                <a:ea typeface="MS PGothic" panose="020B0600070205080204" pitchFamily="34" charset="-128"/>
                <a:cs typeface="Bookman Old Style" panose="02050604050505020204" pitchFamily="18" charset="0"/>
              </a:rPr>
              <a:t>Inclusiveness</a:t>
            </a:r>
            <a:endParaRPr lang="en-GB" sz="1275" dirty="0">
              <a:latin typeface="+mj-lt"/>
              <a:ea typeface="MS PGothic" panose="020B0600070205080204" pitchFamily="34" charset="-128"/>
              <a:cs typeface="Bookman Old Style" panose="02050604050505020204" pitchFamily="18" charset="0"/>
            </a:endParaRP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Focuses on diverse perspectives and expertise</a:t>
            </a: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Creates opportunities for knowledge exchange and collaboration across disciplines</a:t>
            </a: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Broader access to innovation and expertise by extending activities to local organizations</a:t>
            </a:r>
          </a:p>
        </p:txBody>
      </p:sp>
      <p:sp>
        <p:nvSpPr>
          <p:cNvPr id="28" name="Text Placeholder 7">
            <a:extLst>
              <a:ext uri="{FF2B5EF4-FFF2-40B4-BE49-F238E27FC236}">
                <a16:creationId xmlns:a16="http://schemas.microsoft.com/office/drawing/2014/main" id="{7E736DBD-3225-1A90-CB8B-A7C448B4387F}"/>
              </a:ext>
            </a:extLst>
          </p:cNvPr>
          <p:cNvSpPr txBox="1">
            <a:spLocks/>
          </p:cNvSpPr>
          <p:nvPr/>
        </p:nvSpPr>
        <p:spPr>
          <a:xfrm>
            <a:off x="6886575" y="1596967"/>
            <a:ext cx="1885263" cy="2905184"/>
          </a:xfrm>
          <a:prstGeom prst="rect">
            <a:avLst/>
          </a:prstGeom>
        </p:spPr>
        <p:txBody>
          <a:bodyPr lIns="0" tIns="0" rIns="0" bIns="0">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lang="en-US" sz="4533" kern="1200" baseline="30000" smtClean="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300"/>
              </a:spcBef>
              <a:buNone/>
            </a:pPr>
            <a:r>
              <a:rPr lang="en-GB" sz="1275" b="1" dirty="0">
                <a:latin typeface="+mj-lt"/>
              </a:rPr>
              <a:t>Beyond technology</a:t>
            </a:r>
            <a:endParaRPr lang="en-GB" sz="1275" dirty="0">
              <a:latin typeface="+mj-lt"/>
              <a:ea typeface="MS PGothic" panose="020B0600070205080204" pitchFamily="34" charset="-128"/>
              <a:cs typeface="Bookman Old Style" panose="02050604050505020204" pitchFamily="18" charset="0"/>
            </a:endParaRP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Focuses on the development and adaptation of </a:t>
            </a:r>
            <a:r>
              <a:rPr lang="en-GB" sz="1275" dirty="0">
                <a:latin typeface="+mj-lt"/>
              </a:rPr>
              <a:t>methodologies and standards </a:t>
            </a:r>
            <a:endParaRPr lang="en-GB" sz="1275" dirty="0">
              <a:latin typeface="+mj-lt"/>
              <a:ea typeface="MS PGothic" panose="020B0600070205080204" pitchFamily="34" charset="-128"/>
              <a:cs typeface="Bookman Old Style" panose="02050604050505020204" pitchFamily="18" charset="0"/>
            </a:endParaRPr>
          </a:p>
          <a:p>
            <a:pPr marL="176213" indent="-176213">
              <a:spcBef>
                <a:spcPts val="300"/>
              </a:spcBef>
              <a:buClr>
                <a:schemeClr val="accent1"/>
              </a:buClr>
              <a:buFont typeface="Arial" panose="020B0604020202020204" pitchFamily="34" charset="0"/>
              <a:buChar char="•"/>
            </a:pPr>
            <a:r>
              <a:rPr lang="en-GB" sz="1275" dirty="0">
                <a:latin typeface="+mj-lt"/>
                <a:ea typeface="MS PGothic" panose="020B0600070205080204" pitchFamily="34" charset="-128"/>
                <a:cs typeface="Bookman Old Style" panose="02050604050505020204" pitchFamily="18" charset="0"/>
              </a:rPr>
              <a:t>Provides alternative solutions to complex problems</a:t>
            </a:r>
          </a:p>
          <a:p>
            <a:pPr marL="176213" indent="-176213">
              <a:spcBef>
                <a:spcPts val="300"/>
              </a:spcBef>
              <a:buClr>
                <a:schemeClr val="accent1"/>
              </a:buClr>
              <a:buFont typeface="Arial" panose="020B0604020202020204" pitchFamily="34" charset="0"/>
              <a:buChar char="•"/>
            </a:pPr>
            <a:r>
              <a:rPr lang="en-GB" sz="1275" dirty="0">
                <a:latin typeface="+mj-lt"/>
              </a:rPr>
              <a:t>New methodologies may lead to groundbreaking innovations</a:t>
            </a:r>
          </a:p>
          <a:p>
            <a:pPr marL="176213" indent="-176213">
              <a:spcBef>
                <a:spcPts val="300"/>
              </a:spcBef>
              <a:buClr>
                <a:schemeClr val="accent1"/>
              </a:buClr>
              <a:buFont typeface="Arial" panose="020B0604020202020204" pitchFamily="34" charset="0"/>
              <a:buChar char="•"/>
            </a:pPr>
            <a:r>
              <a:rPr lang="en-GB" sz="1275" dirty="0">
                <a:latin typeface="+mj-lt"/>
              </a:rPr>
              <a:t>Supports a holistic view of innovation</a:t>
            </a:r>
          </a:p>
          <a:p>
            <a:pPr marL="176213" indent="-176213">
              <a:spcBef>
                <a:spcPts val="300"/>
              </a:spcBef>
              <a:buClr>
                <a:schemeClr val="accent1"/>
              </a:buClr>
              <a:buFont typeface="Arial" panose="020B0604020202020204" pitchFamily="34" charset="0"/>
              <a:buChar char="•"/>
            </a:pPr>
            <a:endParaRPr lang="en-GB" sz="1275" b="1" dirty="0">
              <a:latin typeface="+mj-lt"/>
              <a:ea typeface="MS PGothic" panose="020B0600070205080204" pitchFamily="34" charset="-128"/>
              <a:cs typeface="Bookman Old Style" panose="02050604050505020204" pitchFamily="18" charset="0"/>
            </a:endParaRPr>
          </a:p>
          <a:p>
            <a:pPr marL="176213" indent="-176213">
              <a:spcBef>
                <a:spcPts val="300"/>
              </a:spcBef>
              <a:buClr>
                <a:schemeClr val="accent1"/>
              </a:buClr>
              <a:buFont typeface="Arial" panose="020B0604020202020204" pitchFamily="34" charset="0"/>
              <a:buChar char="•"/>
            </a:pPr>
            <a:endParaRPr lang="en-GB" sz="1275" dirty="0">
              <a:latin typeface="+mj-lt"/>
              <a:ea typeface="MS PGothic" panose="020B0600070205080204" pitchFamily="34" charset="-128"/>
              <a:cs typeface="Bookman Old Style" panose="02050604050505020204" pitchFamily="18" charset="0"/>
            </a:endParaRPr>
          </a:p>
          <a:p>
            <a:pPr marL="176213" indent="-176213">
              <a:spcBef>
                <a:spcPts val="300"/>
              </a:spcBef>
              <a:buClr>
                <a:schemeClr val="accent1"/>
              </a:buClr>
              <a:buFont typeface="Arial" panose="020B0604020202020204" pitchFamily="34" charset="0"/>
              <a:buChar char="•"/>
            </a:pPr>
            <a:endParaRPr lang="en-GB" sz="1275" dirty="0">
              <a:latin typeface="+mj-lt"/>
              <a:ea typeface="MS PGothic" panose="020B0600070205080204" pitchFamily="34" charset="-128"/>
              <a:cs typeface="Bookman Old Style" panose="02050604050505020204" pitchFamily="18" charset="0"/>
            </a:endParaRPr>
          </a:p>
        </p:txBody>
      </p:sp>
      <p:pic>
        <p:nvPicPr>
          <p:cNvPr id="29" name="Picture Placeholder 15">
            <a:extLst>
              <a:ext uri="{FF2B5EF4-FFF2-40B4-BE49-F238E27FC236}">
                <a16:creationId xmlns:a16="http://schemas.microsoft.com/office/drawing/2014/main" id="{9F7778FE-1645-48A2-21A7-4FF104D690E8}"/>
              </a:ext>
            </a:extLst>
          </p:cNvPr>
          <p:cNvPicPr>
            <a:picLocks noChangeAspect="1"/>
          </p:cNvPicPr>
          <p:nvPr/>
        </p:nvPicPr>
        <p:blipFill>
          <a:blip r:embed="rId3">
            <a:extLst>
              <a:ext uri="{96DAC541-7B7A-43D3-8B79-37D633B846F1}">
                <asvg:svgBlip xmlns:asvg="http://schemas.microsoft.com/office/drawing/2016/SVG/main" r:embed="rId4"/>
              </a:ext>
            </a:extLst>
          </a:blip>
          <a:srcRect t="83" b="83"/>
          <a:stretch>
            <a:fillRect/>
          </a:stretch>
        </p:blipFill>
        <p:spPr>
          <a:xfrm>
            <a:off x="1084257" y="589709"/>
            <a:ext cx="871200" cy="871200"/>
          </a:xfrm>
          <a:prstGeom prst="rect">
            <a:avLst/>
          </a:prstGeom>
        </p:spPr>
      </p:pic>
      <p:pic>
        <p:nvPicPr>
          <p:cNvPr id="30" name="Picture Placeholder 13">
            <a:extLst>
              <a:ext uri="{FF2B5EF4-FFF2-40B4-BE49-F238E27FC236}">
                <a16:creationId xmlns:a16="http://schemas.microsoft.com/office/drawing/2014/main" id="{CB074A1A-EAD1-F099-6A43-B2428FB58D9D}"/>
              </a:ext>
            </a:extLst>
          </p:cNvPr>
          <p:cNvPicPr>
            <a:picLocks noChangeAspect="1"/>
          </p:cNvPicPr>
          <p:nvPr/>
        </p:nvPicPr>
        <p:blipFill>
          <a:blip r:embed="rId5">
            <a:extLst>
              <a:ext uri="{96DAC541-7B7A-43D3-8B79-37D633B846F1}">
                <asvg:svgBlip xmlns:asvg="http://schemas.microsoft.com/office/drawing/2016/SVG/main" r:embed="rId6"/>
              </a:ext>
            </a:extLst>
          </a:blip>
          <a:srcRect/>
          <a:stretch>
            <a:fillRect/>
          </a:stretch>
        </p:blipFill>
        <p:spPr>
          <a:xfrm>
            <a:off x="5455302" y="630322"/>
            <a:ext cx="720000" cy="720000"/>
          </a:xfrm>
          <a:prstGeom prst="rect">
            <a:avLst/>
          </a:prstGeom>
        </p:spPr>
      </p:pic>
      <p:pic>
        <p:nvPicPr>
          <p:cNvPr id="31" name="Picture Placeholder 23">
            <a:extLst>
              <a:ext uri="{FF2B5EF4-FFF2-40B4-BE49-F238E27FC236}">
                <a16:creationId xmlns:a16="http://schemas.microsoft.com/office/drawing/2014/main" id="{E36956B6-33AE-0C45-3B9D-3BD7495DF452}"/>
              </a:ext>
            </a:extLst>
          </p:cNvPr>
          <p:cNvPicPr>
            <a:picLocks noChangeAspect="1"/>
          </p:cNvPicPr>
          <p:nvPr/>
        </p:nvPicPr>
        <p:blipFill>
          <a:blip r:embed="rId7">
            <a:extLst>
              <a:ext uri="{96DAC541-7B7A-43D3-8B79-37D633B846F1}">
                <asvg:svgBlip xmlns:asvg="http://schemas.microsoft.com/office/drawing/2016/SVG/main" r:embed="rId8"/>
              </a:ext>
            </a:extLst>
          </a:blip>
          <a:srcRect t="83" b="83"/>
          <a:stretch>
            <a:fillRect/>
          </a:stretch>
        </p:blipFill>
        <p:spPr>
          <a:xfrm>
            <a:off x="7350217" y="644279"/>
            <a:ext cx="871200" cy="871200"/>
          </a:xfrm>
          <a:prstGeom prst="rect">
            <a:avLst/>
          </a:prstGeom>
        </p:spPr>
      </p:pic>
      <p:pic>
        <p:nvPicPr>
          <p:cNvPr id="32" name="Picture Placeholder 21">
            <a:extLst>
              <a:ext uri="{FF2B5EF4-FFF2-40B4-BE49-F238E27FC236}">
                <a16:creationId xmlns:a16="http://schemas.microsoft.com/office/drawing/2014/main" id="{6A551E96-1CA2-4A08-1A3E-F8FB10D4F13E}"/>
              </a:ext>
            </a:extLst>
          </p:cNvPr>
          <p:cNvPicPr>
            <a:picLocks noChangeAspect="1"/>
          </p:cNvPicPr>
          <p:nvPr/>
        </p:nvPicPr>
        <p:blipFill>
          <a:blip r:embed="rId9">
            <a:extLst>
              <a:ext uri="{96DAC541-7B7A-43D3-8B79-37D633B846F1}">
                <asvg:svgBlip xmlns:asvg="http://schemas.microsoft.com/office/drawing/2016/SVG/main" r:embed="rId10"/>
              </a:ext>
            </a:extLst>
          </a:blip>
          <a:srcRect t="83" b="83"/>
          <a:stretch>
            <a:fillRect/>
          </a:stretch>
        </p:blipFill>
        <p:spPr>
          <a:xfrm>
            <a:off x="3383644" y="666322"/>
            <a:ext cx="720000" cy="720000"/>
          </a:xfrm>
          <a:prstGeom prst="rect">
            <a:avLst/>
          </a:prstGeom>
        </p:spPr>
      </p:pic>
      <p:cxnSp>
        <p:nvCxnSpPr>
          <p:cNvPr id="34" name="Straight Connector 33">
            <a:extLst>
              <a:ext uri="{FF2B5EF4-FFF2-40B4-BE49-F238E27FC236}">
                <a16:creationId xmlns:a16="http://schemas.microsoft.com/office/drawing/2014/main" id="{4973F30F-BF95-D89B-87FB-320FBE1F241F}"/>
              </a:ext>
            </a:extLst>
          </p:cNvPr>
          <p:cNvCxnSpPr>
            <a:cxnSpLocks/>
          </p:cNvCxnSpPr>
          <p:nvPr/>
        </p:nvCxnSpPr>
        <p:spPr>
          <a:xfrm>
            <a:off x="2743258" y="1430712"/>
            <a:ext cx="200077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CE1AC86-DA73-58B0-907D-0FB535B100D1}"/>
              </a:ext>
            </a:extLst>
          </p:cNvPr>
          <p:cNvCxnSpPr>
            <a:cxnSpLocks/>
          </p:cNvCxnSpPr>
          <p:nvPr/>
        </p:nvCxnSpPr>
        <p:spPr>
          <a:xfrm>
            <a:off x="6886574" y="1430712"/>
            <a:ext cx="1798485"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D052926-4E1D-21B3-0249-2E1E71C54D82}"/>
              </a:ext>
            </a:extLst>
          </p:cNvPr>
          <p:cNvCxnSpPr>
            <a:cxnSpLocks/>
          </p:cNvCxnSpPr>
          <p:nvPr/>
        </p:nvCxnSpPr>
        <p:spPr>
          <a:xfrm>
            <a:off x="4916060" y="1430712"/>
            <a:ext cx="1798485"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7A7FD38-3290-DC83-1BA4-825611CED06E}"/>
              </a:ext>
            </a:extLst>
          </p:cNvPr>
          <p:cNvCxnSpPr>
            <a:cxnSpLocks/>
          </p:cNvCxnSpPr>
          <p:nvPr/>
        </p:nvCxnSpPr>
        <p:spPr>
          <a:xfrm>
            <a:off x="468486" y="1430712"/>
            <a:ext cx="2102742"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533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881DB2-8A50-81B7-0F39-883847A591C7}"/>
              </a:ext>
            </a:extLst>
          </p:cNvPr>
          <p:cNvSpPr>
            <a:spLocks noGrp="1"/>
          </p:cNvSpPr>
          <p:nvPr>
            <p:ph type="title"/>
          </p:nvPr>
        </p:nvSpPr>
        <p:spPr/>
        <p:txBody>
          <a:bodyPr/>
          <a:lstStyle/>
          <a:p>
            <a:r>
              <a:rPr lang="en-GB" dirty="0"/>
              <a:t>GICHD INNOVATION IN 2025</a:t>
            </a:r>
            <a:endParaRPr lang="en-GB" dirty="0">
              <a:solidFill>
                <a:srgbClr val="FF0000"/>
              </a:solidFill>
            </a:endParaRPr>
          </a:p>
        </p:txBody>
      </p:sp>
      <p:sp>
        <p:nvSpPr>
          <p:cNvPr id="3" name="Text Placeholder 2">
            <a:extLst>
              <a:ext uri="{FF2B5EF4-FFF2-40B4-BE49-F238E27FC236}">
                <a16:creationId xmlns:a16="http://schemas.microsoft.com/office/drawing/2014/main" id="{29000BD0-D755-5200-B331-78AAFFE4D967}"/>
              </a:ext>
            </a:extLst>
          </p:cNvPr>
          <p:cNvSpPr>
            <a:spLocks noGrp="1"/>
          </p:cNvSpPr>
          <p:nvPr>
            <p:ph type="body" sz="quarter" idx="17"/>
          </p:nvPr>
        </p:nvSpPr>
        <p:spPr/>
        <p:txBody>
          <a:bodyPr>
            <a:normAutofit/>
          </a:bodyPr>
          <a:lstStyle/>
          <a:p>
            <a:endParaRPr lang="en-GB" sz="1400" dirty="0"/>
          </a:p>
        </p:txBody>
      </p:sp>
      <p:sp>
        <p:nvSpPr>
          <p:cNvPr id="2" name="Text Placeholder 1">
            <a:extLst>
              <a:ext uri="{FF2B5EF4-FFF2-40B4-BE49-F238E27FC236}">
                <a16:creationId xmlns:a16="http://schemas.microsoft.com/office/drawing/2014/main" id="{BF8F7E0E-7F7C-0036-37C2-D475BFC38AE0}"/>
              </a:ext>
            </a:extLst>
          </p:cNvPr>
          <p:cNvSpPr>
            <a:spLocks noGrp="1"/>
          </p:cNvSpPr>
          <p:nvPr>
            <p:ph type="body" sz="quarter" idx="18"/>
          </p:nvPr>
        </p:nvSpPr>
        <p:spPr/>
        <p:txBody>
          <a:bodyPr/>
          <a:lstStyle/>
          <a:p>
            <a:endParaRPr lang="en-GB"/>
          </a:p>
        </p:txBody>
      </p:sp>
      <p:sp>
        <p:nvSpPr>
          <p:cNvPr id="5" name="Text Placeholder 4">
            <a:extLst>
              <a:ext uri="{FF2B5EF4-FFF2-40B4-BE49-F238E27FC236}">
                <a16:creationId xmlns:a16="http://schemas.microsoft.com/office/drawing/2014/main" id="{C68B25F0-FA9D-1D2D-D144-4C37B90534C2}"/>
              </a:ext>
            </a:extLst>
          </p:cNvPr>
          <p:cNvSpPr>
            <a:spLocks noGrp="1"/>
          </p:cNvSpPr>
          <p:nvPr>
            <p:ph type="body" idx="19"/>
          </p:nvPr>
        </p:nvSpPr>
        <p:spPr>
          <a:xfrm>
            <a:off x="482400" y="2947986"/>
            <a:ext cx="3941739" cy="1508497"/>
          </a:xfrm>
        </p:spPr>
        <p:txBody>
          <a:bodyPr>
            <a:normAutofit fontScale="92500"/>
          </a:bodyPr>
          <a:lstStyle/>
          <a:p>
            <a:pPr marL="0" indent="0">
              <a:spcBef>
                <a:spcPts val="600"/>
              </a:spcBef>
              <a:buNone/>
            </a:pPr>
            <a:r>
              <a:rPr lang="en-US" sz="1400" b="1" dirty="0"/>
              <a:t>Call for papers</a:t>
            </a:r>
            <a:r>
              <a:rPr lang="en-US" sz="1400" dirty="0"/>
              <a:t>: </a:t>
            </a:r>
            <a:r>
              <a:rPr lang="en-US" sz="1400" b="1" dirty="0">
                <a:solidFill>
                  <a:schemeClr val="accent1"/>
                </a:solidFill>
              </a:rPr>
              <a:t>Risk management in mine action </a:t>
            </a:r>
          </a:p>
          <a:p>
            <a:pPr lvl="1">
              <a:spcBef>
                <a:spcPts val="600"/>
              </a:spcBef>
            </a:pPr>
            <a:r>
              <a:rPr lang="en-US" sz="1400" dirty="0"/>
              <a:t>Improving the accuracy of estimating EO hazardous areas</a:t>
            </a:r>
          </a:p>
          <a:p>
            <a:pPr lvl="1">
              <a:spcBef>
                <a:spcPts val="600"/>
              </a:spcBef>
            </a:pPr>
            <a:r>
              <a:rPr lang="en-US" sz="1400" dirty="0"/>
              <a:t>Quantifying residual risk in land release</a:t>
            </a:r>
          </a:p>
          <a:p>
            <a:pPr>
              <a:spcBef>
                <a:spcPts val="600"/>
              </a:spcBef>
            </a:pPr>
            <a:r>
              <a:rPr lang="en-US" sz="1400" dirty="0"/>
              <a:t>Deadline for abstracts: </a:t>
            </a:r>
            <a:r>
              <a:rPr lang="en-US" sz="1400" b="1" dirty="0"/>
              <a:t>11Apr25</a:t>
            </a:r>
          </a:p>
          <a:p>
            <a:pPr>
              <a:spcBef>
                <a:spcPts val="600"/>
              </a:spcBef>
            </a:pPr>
            <a:r>
              <a:rPr lang="en-US" sz="1400" dirty="0"/>
              <a:t>Info at: </a:t>
            </a:r>
            <a:r>
              <a:rPr lang="en-US" sz="1400" dirty="0">
                <a:solidFill>
                  <a:srgbClr val="006E92"/>
                </a:solidFill>
                <a:hlinkClick r:id="rId3"/>
              </a:rPr>
              <a:t>Innovation Award Webpage </a:t>
            </a:r>
            <a:endParaRPr lang="en-US" sz="1400" dirty="0">
              <a:solidFill>
                <a:srgbClr val="006E92"/>
              </a:solidFill>
            </a:endParaRPr>
          </a:p>
          <a:p>
            <a:pPr>
              <a:spcBef>
                <a:spcPts val="600"/>
              </a:spcBef>
            </a:pPr>
            <a:endParaRPr lang="en-GB" dirty="0"/>
          </a:p>
        </p:txBody>
      </p:sp>
      <p:sp>
        <p:nvSpPr>
          <p:cNvPr id="7" name="Text Placeholder 6">
            <a:extLst>
              <a:ext uri="{FF2B5EF4-FFF2-40B4-BE49-F238E27FC236}">
                <a16:creationId xmlns:a16="http://schemas.microsoft.com/office/drawing/2014/main" id="{64BFAC0D-81E7-5DB1-7929-21D5738896A8}"/>
              </a:ext>
            </a:extLst>
          </p:cNvPr>
          <p:cNvSpPr>
            <a:spLocks noGrp="1"/>
          </p:cNvSpPr>
          <p:nvPr>
            <p:ph type="body" idx="20"/>
          </p:nvPr>
        </p:nvSpPr>
        <p:spPr>
          <a:xfrm>
            <a:off x="4719862" y="3490936"/>
            <a:ext cx="3960000" cy="1114050"/>
          </a:xfrm>
        </p:spPr>
        <p:txBody>
          <a:bodyPr>
            <a:normAutofit/>
          </a:bodyPr>
          <a:lstStyle/>
          <a:p>
            <a:r>
              <a:rPr lang="en-US" sz="1300" b="1" dirty="0"/>
              <a:t>Register</a:t>
            </a:r>
            <a:r>
              <a:rPr lang="en-US" sz="1300" dirty="0"/>
              <a:t> and </a:t>
            </a:r>
            <a:r>
              <a:rPr lang="en-US" sz="1300" b="1" dirty="0"/>
              <a:t>contribute</a:t>
            </a:r>
            <a:r>
              <a:rPr lang="en-US" sz="1300" dirty="0"/>
              <a:t> to shape Agenda:   </a:t>
            </a:r>
            <a:r>
              <a:rPr lang="en-US" sz="1300" dirty="0">
                <a:hlinkClick r:id="rId4"/>
              </a:rPr>
              <a:t>Innovation Conference 2025 – Application Form</a:t>
            </a:r>
            <a:endParaRPr lang="en-US" sz="1300" dirty="0"/>
          </a:p>
          <a:p>
            <a:r>
              <a:rPr lang="en-US" sz="1300" dirty="0"/>
              <a:t>Info at: </a:t>
            </a:r>
            <a:r>
              <a:rPr lang="en-US" sz="1300" dirty="0">
                <a:hlinkClick r:id="rId5"/>
              </a:rPr>
              <a:t>Innovation Conference 2025 Webpage</a:t>
            </a:r>
            <a:endParaRPr lang="en-GB" sz="1300" dirty="0"/>
          </a:p>
        </p:txBody>
      </p:sp>
      <p:pic>
        <p:nvPicPr>
          <p:cNvPr id="6" name="Picture Placeholder 5">
            <a:extLst>
              <a:ext uri="{FF2B5EF4-FFF2-40B4-BE49-F238E27FC236}">
                <a16:creationId xmlns:a16="http://schemas.microsoft.com/office/drawing/2014/main" id="{267E3217-43D2-9631-318B-F7EDA4CD3051}"/>
              </a:ext>
            </a:extLst>
          </p:cNvPr>
          <p:cNvPicPr>
            <a:picLocks noGrp="1" noChangeAspect="1"/>
          </p:cNvPicPr>
          <p:nvPr>
            <p:ph type="pic" sz="quarter" idx="4294967295"/>
          </p:nvPr>
        </p:nvPicPr>
        <p:blipFill>
          <a:blip r:embed="rId6"/>
          <a:srcRect l="157" t="16849" r="157" b="16849"/>
          <a:stretch/>
        </p:blipFill>
        <p:spPr>
          <a:xfrm>
            <a:off x="440682" y="911225"/>
            <a:ext cx="4043432" cy="1800011"/>
          </a:xfrm>
          <a:prstGeom prst="rect">
            <a:avLst/>
          </a:prstGeom>
        </p:spPr>
      </p:pic>
      <p:pic>
        <p:nvPicPr>
          <p:cNvPr id="12" name="Picture 11" descr="A black background with white text and black circles&#10;&#10;AI-generated content may be incorrect.">
            <a:extLst>
              <a:ext uri="{FF2B5EF4-FFF2-40B4-BE49-F238E27FC236}">
                <a16:creationId xmlns:a16="http://schemas.microsoft.com/office/drawing/2014/main" id="{6B1FEF7D-B8CA-1FBD-A73A-3FF9288992D7}"/>
              </a:ext>
            </a:extLst>
          </p:cNvPr>
          <p:cNvPicPr>
            <a:picLocks noChangeAspect="1"/>
          </p:cNvPicPr>
          <p:nvPr/>
        </p:nvPicPr>
        <p:blipFill>
          <a:blip r:embed="rId7"/>
          <a:srcRect b="546"/>
          <a:stretch/>
        </p:blipFill>
        <p:spPr>
          <a:xfrm>
            <a:off x="4701603" y="911224"/>
            <a:ext cx="3973252" cy="2342963"/>
          </a:xfrm>
          <a:prstGeom prst="rect">
            <a:avLst/>
          </a:prstGeom>
        </p:spPr>
      </p:pic>
    </p:spTree>
    <p:extLst>
      <p:ext uri="{BB962C8B-B14F-4D97-AF65-F5344CB8AC3E}">
        <p14:creationId xmlns:p14="http://schemas.microsoft.com/office/powerpoint/2010/main" val="1625998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5B02-69CE-9207-2D25-155659881352}"/>
              </a:ext>
            </a:extLst>
          </p:cNvPr>
          <p:cNvSpPr>
            <a:spLocks noGrp="1"/>
          </p:cNvSpPr>
          <p:nvPr>
            <p:ph type="title"/>
          </p:nvPr>
        </p:nvSpPr>
        <p:spPr>
          <a:xfrm>
            <a:off x="6064798" y="1272669"/>
            <a:ext cx="2490065" cy="430887"/>
          </a:xfrm>
        </p:spPr>
        <p:txBody>
          <a:bodyPr/>
          <a:lstStyle/>
          <a:p>
            <a:pPr algn="ctr"/>
            <a:r>
              <a:rPr lang="fr-CH" sz="2800" dirty="0" err="1">
                <a:solidFill>
                  <a:schemeClr val="bg1"/>
                </a:solidFill>
              </a:rPr>
              <a:t>Thank</a:t>
            </a:r>
            <a:r>
              <a:rPr lang="fr-CH" sz="2800" dirty="0">
                <a:solidFill>
                  <a:schemeClr val="bg1"/>
                </a:solidFill>
              </a:rPr>
              <a:t> </a:t>
            </a:r>
            <a:r>
              <a:rPr lang="fr-CH" sz="2800" dirty="0" err="1">
                <a:solidFill>
                  <a:schemeClr val="bg1"/>
                </a:solidFill>
              </a:rPr>
              <a:t>you</a:t>
            </a:r>
            <a:r>
              <a:rPr lang="fr-CH" sz="2800" dirty="0">
                <a:solidFill>
                  <a:schemeClr val="bg1"/>
                </a:solidFill>
              </a:rPr>
              <a:t>!</a:t>
            </a:r>
            <a:endParaRPr lang="en-GB" dirty="0">
              <a:solidFill>
                <a:schemeClr val="bg1"/>
              </a:solidFill>
            </a:endParaRPr>
          </a:p>
        </p:txBody>
      </p:sp>
      <p:pic>
        <p:nvPicPr>
          <p:cNvPr id="11" name="Picture Placeholder 10">
            <a:extLst>
              <a:ext uri="{FF2B5EF4-FFF2-40B4-BE49-F238E27FC236}">
                <a16:creationId xmlns:a16="http://schemas.microsoft.com/office/drawing/2014/main" id="{632823CC-C83A-36DA-0EBD-29BA5093E1FE}"/>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2633" b="2633"/>
          <a:stretch>
            <a:fillRect/>
          </a:stretch>
        </p:blipFill>
        <p:spPr/>
      </p:pic>
    </p:spTree>
    <p:extLst>
      <p:ext uri="{BB962C8B-B14F-4D97-AF65-F5344CB8AC3E}">
        <p14:creationId xmlns:p14="http://schemas.microsoft.com/office/powerpoint/2010/main" val="29030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B77BBE-75CF-CF90-FF06-0DD78004579C}"/>
              </a:ext>
            </a:extLst>
          </p:cNvPr>
          <p:cNvSpPr>
            <a:spLocks noGrp="1"/>
          </p:cNvSpPr>
          <p:nvPr>
            <p:ph type="title"/>
          </p:nvPr>
        </p:nvSpPr>
        <p:spPr/>
        <p:txBody>
          <a:bodyPr/>
          <a:lstStyle/>
          <a:p>
            <a:r>
              <a:rPr lang="en-GB" dirty="0"/>
              <a:t>INNOVATION SESSION: THE Approach</a:t>
            </a:r>
          </a:p>
        </p:txBody>
      </p:sp>
      <p:sp>
        <p:nvSpPr>
          <p:cNvPr id="3" name="Text Placeholder 2">
            <a:extLst>
              <a:ext uri="{FF2B5EF4-FFF2-40B4-BE49-F238E27FC236}">
                <a16:creationId xmlns:a16="http://schemas.microsoft.com/office/drawing/2014/main" id="{3229E2C4-6909-27CE-4083-A6A5884BB527}"/>
              </a:ext>
            </a:extLst>
          </p:cNvPr>
          <p:cNvSpPr>
            <a:spLocks noGrp="1"/>
          </p:cNvSpPr>
          <p:nvPr>
            <p:ph type="body" idx="19"/>
          </p:nvPr>
        </p:nvSpPr>
        <p:spPr>
          <a:xfrm>
            <a:off x="4866133" y="838268"/>
            <a:ext cx="3889678" cy="3600449"/>
          </a:xfrm>
          <a:prstGeom prst="rect">
            <a:avLst/>
          </a:prstGeom>
        </p:spPr>
        <p:txBody>
          <a:bodyPr lIns="0" tIns="0" rIns="0" bIns="0" anchor="t">
            <a:normAutofit/>
          </a:bodyPr>
          <a:lstStyle/>
          <a:p>
            <a:r>
              <a:rPr lang="en-US" b="1" dirty="0"/>
              <a:t>Cross education </a:t>
            </a:r>
            <a:r>
              <a:rPr lang="en-US" dirty="0"/>
              <a:t>between Mine Action practitioner and AI experts</a:t>
            </a:r>
          </a:p>
          <a:p>
            <a:r>
              <a:rPr lang="en-US" b="1" dirty="0"/>
              <a:t>Multidisciplinary </a:t>
            </a:r>
            <a:r>
              <a:rPr lang="en-US" dirty="0"/>
              <a:t>small working groups  </a:t>
            </a:r>
          </a:p>
          <a:p>
            <a:r>
              <a:rPr lang="en-US" b="1" dirty="0"/>
              <a:t>Active</a:t>
            </a:r>
            <a:r>
              <a:rPr lang="en-US" dirty="0"/>
              <a:t> </a:t>
            </a:r>
            <a:r>
              <a:rPr lang="en-US" b="1" dirty="0"/>
              <a:t>and engaging </a:t>
            </a:r>
            <a:r>
              <a:rPr lang="en-US" dirty="0"/>
              <a:t>participation</a:t>
            </a:r>
          </a:p>
          <a:p>
            <a:r>
              <a:rPr lang="en-US" b="1" dirty="0"/>
              <a:t>Focused on problems</a:t>
            </a:r>
            <a:r>
              <a:rPr lang="en-US" dirty="0"/>
              <a:t>, and deriving possible solutions and roadmaps</a:t>
            </a:r>
          </a:p>
        </p:txBody>
      </p:sp>
      <p:pic>
        <p:nvPicPr>
          <p:cNvPr id="29" name="Picture 28">
            <a:extLst>
              <a:ext uri="{FF2B5EF4-FFF2-40B4-BE49-F238E27FC236}">
                <a16:creationId xmlns:a16="http://schemas.microsoft.com/office/drawing/2014/main" id="{5841F707-097B-DA7D-2B33-95B15057B41E}"/>
              </a:ext>
            </a:extLst>
          </p:cNvPr>
          <p:cNvPicPr>
            <a:picLocks noChangeAspect="1"/>
          </p:cNvPicPr>
          <p:nvPr/>
        </p:nvPicPr>
        <p:blipFill>
          <a:blip r:embed="rId3"/>
          <a:stretch>
            <a:fillRect/>
          </a:stretch>
        </p:blipFill>
        <p:spPr>
          <a:xfrm>
            <a:off x="5415064" y="2790506"/>
            <a:ext cx="2642754" cy="2048022"/>
          </a:xfrm>
          <a:prstGeom prst="rect">
            <a:avLst/>
          </a:prstGeom>
        </p:spPr>
      </p:pic>
      <p:grpSp>
        <p:nvGrpSpPr>
          <p:cNvPr id="12" name="Group 11">
            <a:extLst>
              <a:ext uri="{FF2B5EF4-FFF2-40B4-BE49-F238E27FC236}">
                <a16:creationId xmlns:a16="http://schemas.microsoft.com/office/drawing/2014/main" id="{5BAB7D97-6844-B5D5-DAF0-E11DE5266054}"/>
              </a:ext>
            </a:extLst>
          </p:cNvPr>
          <p:cNvGrpSpPr/>
          <p:nvPr/>
        </p:nvGrpSpPr>
        <p:grpSpPr>
          <a:xfrm>
            <a:off x="435888" y="1045791"/>
            <a:ext cx="4161079" cy="3305125"/>
            <a:chOff x="435888" y="1045791"/>
            <a:chExt cx="4161079" cy="3305125"/>
          </a:xfrm>
        </p:grpSpPr>
        <p:pic>
          <p:nvPicPr>
            <p:cNvPr id="10" name="Picture 9" descr="A person standing in front of a whiteboard&#10;&#10;Description automatically generated">
              <a:extLst>
                <a:ext uri="{FF2B5EF4-FFF2-40B4-BE49-F238E27FC236}">
                  <a16:creationId xmlns:a16="http://schemas.microsoft.com/office/drawing/2014/main" id="{71066F67-AEC6-D8EA-AC86-ED8DD396C05A}"/>
                </a:ext>
              </a:extLst>
            </p:cNvPr>
            <p:cNvPicPr>
              <a:picLocks noChangeAspect="1"/>
            </p:cNvPicPr>
            <p:nvPr/>
          </p:nvPicPr>
          <p:blipFill>
            <a:blip r:embed="rId4"/>
            <a:srcRect l="7327" r="9244"/>
            <a:stretch/>
          </p:blipFill>
          <p:spPr>
            <a:xfrm>
              <a:off x="435888" y="1045791"/>
              <a:ext cx="4136112" cy="3305125"/>
            </a:xfrm>
            <a:prstGeom prst="rect">
              <a:avLst/>
            </a:prstGeom>
          </p:spPr>
        </p:pic>
        <p:sp>
          <p:nvSpPr>
            <p:cNvPr id="11" name="TextBox 10">
              <a:extLst>
                <a:ext uri="{FF2B5EF4-FFF2-40B4-BE49-F238E27FC236}">
                  <a16:creationId xmlns:a16="http://schemas.microsoft.com/office/drawing/2014/main" id="{413EE3A2-D05E-A7AD-682D-A08D1AA85B3B}"/>
                </a:ext>
              </a:extLst>
            </p:cNvPr>
            <p:cNvSpPr txBox="1"/>
            <p:nvPr/>
          </p:nvSpPr>
          <p:spPr>
            <a:xfrm>
              <a:off x="435888" y="4150297"/>
              <a:ext cx="4161079" cy="184667"/>
            </a:xfrm>
            <a:prstGeom prst="rect">
              <a:avLst/>
            </a:prstGeom>
            <a:noFill/>
          </p:spPr>
          <p:txBody>
            <a:bodyPr wrap="square" rtlCol="0">
              <a:spAutoFit/>
            </a:bodyPr>
            <a:lstStyle/>
            <a:p>
              <a:pPr algn="r"/>
              <a:r>
                <a:rPr lang="en-US" sz="600" dirty="0">
                  <a:solidFill>
                    <a:schemeClr val="bg1"/>
                  </a:solidFill>
                </a:rPr>
                <a:t>© GICHD/Antoine Tardy</a:t>
              </a:r>
              <a:endParaRPr lang="en-GB" sz="600" dirty="0">
                <a:solidFill>
                  <a:schemeClr val="bg1"/>
                </a:solidFill>
              </a:endParaRPr>
            </a:p>
          </p:txBody>
        </p:sp>
      </p:grpSp>
    </p:spTree>
    <p:extLst>
      <p:ext uri="{BB962C8B-B14F-4D97-AF65-F5344CB8AC3E}">
        <p14:creationId xmlns:p14="http://schemas.microsoft.com/office/powerpoint/2010/main" val="252137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6B45B4B-B42D-C723-BE12-A0DB0D685864}"/>
              </a:ext>
            </a:extLst>
          </p:cNvPr>
          <p:cNvSpPr>
            <a:spLocks noGrp="1"/>
          </p:cNvSpPr>
          <p:nvPr>
            <p:ph type="title"/>
          </p:nvPr>
        </p:nvSpPr>
        <p:spPr/>
        <p:txBody>
          <a:bodyPr/>
          <a:lstStyle/>
          <a:p>
            <a:r>
              <a:rPr lang="en-GB" dirty="0"/>
              <a:t>VALUES OF THE INNOVATION HUB</a:t>
            </a:r>
            <a:endParaRPr lang="en-US" dirty="0"/>
          </a:p>
        </p:txBody>
      </p:sp>
      <p:sp>
        <p:nvSpPr>
          <p:cNvPr id="16" name="Text Placeholder 15">
            <a:extLst>
              <a:ext uri="{FF2B5EF4-FFF2-40B4-BE49-F238E27FC236}">
                <a16:creationId xmlns:a16="http://schemas.microsoft.com/office/drawing/2014/main" id="{942BF943-C719-F138-1BEE-B5B098CC9A07}"/>
              </a:ext>
            </a:extLst>
          </p:cNvPr>
          <p:cNvSpPr>
            <a:spLocks noGrp="1"/>
          </p:cNvSpPr>
          <p:nvPr>
            <p:ph type="body" idx="23"/>
          </p:nvPr>
        </p:nvSpPr>
        <p:spPr>
          <a:xfrm>
            <a:off x="468312" y="1799833"/>
            <a:ext cx="1908000" cy="1158520"/>
          </a:xfrm>
        </p:spPr>
        <p:txBody>
          <a:bodyPr>
            <a:normAutofit/>
          </a:bodyPr>
          <a:lstStyle/>
          <a:p>
            <a:pPr lvl="0"/>
            <a:r>
              <a:rPr lang="en-GB" b="1" dirty="0"/>
              <a:t>Needs-based</a:t>
            </a:r>
          </a:p>
          <a:p>
            <a:r>
              <a:rPr lang="en-GB" dirty="0"/>
              <a:t>+65% open discussions</a:t>
            </a:r>
          </a:p>
          <a:p>
            <a:pPr lvl="0"/>
            <a:endParaRPr lang="en-GB" dirty="0"/>
          </a:p>
        </p:txBody>
      </p:sp>
      <p:sp>
        <p:nvSpPr>
          <p:cNvPr id="7" name="Text Placeholder 6">
            <a:extLst>
              <a:ext uri="{FF2B5EF4-FFF2-40B4-BE49-F238E27FC236}">
                <a16:creationId xmlns:a16="http://schemas.microsoft.com/office/drawing/2014/main" id="{CF31B7C0-037C-3BE9-79DE-6F0089C05E0D}"/>
              </a:ext>
            </a:extLst>
          </p:cNvPr>
          <p:cNvSpPr>
            <a:spLocks noGrp="1"/>
          </p:cNvSpPr>
          <p:nvPr>
            <p:ph type="body" idx="25"/>
          </p:nvPr>
        </p:nvSpPr>
        <p:spPr/>
        <p:txBody>
          <a:bodyPr/>
          <a:lstStyle/>
          <a:p>
            <a:r>
              <a:rPr lang="en-GB" dirty="0"/>
              <a:t>1</a:t>
            </a:r>
          </a:p>
        </p:txBody>
      </p:sp>
      <p:sp>
        <p:nvSpPr>
          <p:cNvPr id="8" name="Text Placeholder 7">
            <a:extLst>
              <a:ext uri="{FF2B5EF4-FFF2-40B4-BE49-F238E27FC236}">
                <a16:creationId xmlns:a16="http://schemas.microsoft.com/office/drawing/2014/main" id="{56CE2CB7-124F-AFA6-00B4-517FF39E2BBE}"/>
              </a:ext>
            </a:extLst>
          </p:cNvPr>
          <p:cNvSpPr>
            <a:spLocks noGrp="1"/>
          </p:cNvSpPr>
          <p:nvPr>
            <p:ph type="body" idx="26"/>
          </p:nvPr>
        </p:nvSpPr>
        <p:spPr>
          <a:xfrm>
            <a:off x="2571228" y="1697051"/>
            <a:ext cx="1908000" cy="1254930"/>
          </a:xfrm>
        </p:spPr>
        <p:txBody>
          <a:bodyPr>
            <a:normAutofit lnSpcReduction="10000"/>
          </a:bodyPr>
          <a:lstStyle/>
          <a:p>
            <a:r>
              <a:rPr lang="en-GB" b="1" dirty="0"/>
              <a:t>Networked Collaboration</a:t>
            </a:r>
            <a:endParaRPr lang="en-GB" dirty="0"/>
          </a:p>
          <a:p>
            <a:pPr lvl="0"/>
            <a:r>
              <a:rPr lang="en-GB" dirty="0"/>
              <a:t>Operators, national authorities, industry, R&amp;T, academia</a:t>
            </a:r>
          </a:p>
        </p:txBody>
      </p:sp>
      <p:sp>
        <p:nvSpPr>
          <p:cNvPr id="9" name="Text Placeholder 8">
            <a:extLst>
              <a:ext uri="{FF2B5EF4-FFF2-40B4-BE49-F238E27FC236}">
                <a16:creationId xmlns:a16="http://schemas.microsoft.com/office/drawing/2014/main" id="{40757806-11DA-0D42-BBAC-52E7262A2C42}"/>
              </a:ext>
            </a:extLst>
          </p:cNvPr>
          <p:cNvSpPr>
            <a:spLocks noGrp="1"/>
          </p:cNvSpPr>
          <p:nvPr>
            <p:ph type="body" idx="27"/>
          </p:nvPr>
        </p:nvSpPr>
        <p:spPr/>
        <p:txBody>
          <a:bodyPr/>
          <a:lstStyle/>
          <a:p>
            <a:r>
              <a:rPr lang="en-GB" dirty="0"/>
              <a:t>2</a:t>
            </a:r>
          </a:p>
        </p:txBody>
      </p:sp>
      <p:sp>
        <p:nvSpPr>
          <p:cNvPr id="10" name="Text Placeholder 9">
            <a:extLst>
              <a:ext uri="{FF2B5EF4-FFF2-40B4-BE49-F238E27FC236}">
                <a16:creationId xmlns:a16="http://schemas.microsoft.com/office/drawing/2014/main" id="{C5317F81-7E02-548E-2CC2-1A524E6E0D6E}"/>
              </a:ext>
            </a:extLst>
          </p:cNvPr>
          <p:cNvSpPr>
            <a:spLocks noGrp="1"/>
          </p:cNvSpPr>
          <p:nvPr>
            <p:ph type="body" idx="28"/>
          </p:nvPr>
        </p:nvSpPr>
        <p:spPr/>
        <p:txBody>
          <a:bodyPr>
            <a:normAutofit lnSpcReduction="10000"/>
          </a:bodyPr>
          <a:lstStyle/>
          <a:p>
            <a:r>
              <a:rPr lang="en-GB" b="1" dirty="0"/>
              <a:t>Inclusiveness</a:t>
            </a:r>
          </a:p>
          <a:p>
            <a:r>
              <a:rPr lang="en-GB" dirty="0"/>
              <a:t>23 countries        27% women </a:t>
            </a:r>
          </a:p>
          <a:p>
            <a:endParaRPr lang="en-GB" b="1" dirty="0"/>
          </a:p>
        </p:txBody>
      </p:sp>
      <p:sp>
        <p:nvSpPr>
          <p:cNvPr id="11" name="Text Placeholder 10">
            <a:extLst>
              <a:ext uri="{FF2B5EF4-FFF2-40B4-BE49-F238E27FC236}">
                <a16:creationId xmlns:a16="http://schemas.microsoft.com/office/drawing/2014/main" id="{C3B6E6CB-EAE5-804D-9268-CC5D0F3A22E2}"/>
              </a:ext>
            </a:extLst>
          </p:cNvPr>
          <p:cNvSpPr>
            <a:spLocks noGrp="1"/>
          </p:cNvSpPr>
          <p:nvPr>
            <p:ph type="body" idx="29"/>
          </p:nvPr>
        </p:nvSpPr>
        <p:spPr/>
        <p:txBody>
          <a:bodyPr/>
          <a:lstStyle/>
          <a:p>
            <a:r>
              <a:rPr lang="en-GB" dirty="0"/>
              <a:t>3</a:t>
            </a:r>
          </a:p>
        </p:txBody>
      </p:sp>
      <p:sp>
        <p:nvSpPr>
          <p:cNvPr id="12" name="Text Placeholder 11">
            <a:extLst>
              <a:ext uri="{FF2B5EF4-FFF2-40B4-BE49-F238E27FC236}">
                <a16:creationId xmlns:a16="http://schemas.microsoft.com/office/drawing/2014/main" id="{E26FC41D-233C-C702-68F4-287D03544DE1}"/>
              </a:ext>
            </a:extLst>
          </p:cNvPr>
          <p:cNvSpPr>
            <a:spLocks noGrp="1"/>
          </p:cNvSpPr>
          <p:nvPr>
            <p:ph type="body" idx="30"/>
          </p:nvPr>
        </p:nvSpPr>
        <p:spPr/>
        <p:txBody>
          <a:bodyPr>
            <a:normAutofit lnSpcReduction="10000"/>
          </a:bodyPr>
          <a:lstStyle/>
          <a:p>
            <a:r>
              <a:rPr lang="en-GB" b="1" dirty="0"/>
              <a:t>Beyond Tech</a:t>
            </a:r>
          </a:p>
          <a:p>
            <a:r>
              <a:rPr lang="en-GB" dirty="0"/>
              <a:t>Ethics/Human Rights approach to AI</a:t>
            </a:r>
            <a:endParaRPr lang="en-US" dirty="0"/>
          </a:p>
          <a:p>
            <a:endParaRPr lang="en-GB" dirty="0"/>
          </a:p>
        </p:txBody>
      </p:sp>
      <p:sp>
        <p:nvSpPr>
          <p:cNvPr id="13" name="Text Placeholder 12">
            <a:extLst>
              <a:ext uri="{FF2B5EF4-FFF2-40B4-BE49-F238E27FC236}">
                <a16:creationId xmlns:a16="http://schemas.microsoft.com/office/drawing/2014/main" id="{0378EEC3-AFC4-6AC8-8981-BD51F95AD3A9}"/>
              </a:ext>
            </a:extLst>
          </p:cNvPr>
          <p:cNvSpPr>
            <a:spLocks noGrp="1"/>
          </p:cNvSpPr>
          <p:nvPr>
            <p:ph type="body" idx="31"/>
          </p:nvPr>
        </p:nvSpPr>
        <p:spPr/>
        <p:txBody>
          <a:bodyPr/>
          <a:lstStyle/>
          <a:p>
            <a:r>
              <a:rPr lang="en-GB" dirty="0"/>
              <a:t>4</a:t>
            </a:r>
          </a:p>
        </p:txBody>
      </p:sp>
      <p:grpSp>
        <p:nvGrpSpPr>
          <p:cNvPr id="4" name="Group 3">
            <a:extLst>
              <a:ext uri="{FF2B5EF4-FFF2-40B4-BE49-F238E27FC236}">
                <a16:creationId xmlns:a16="http://schemas.microsoft.com/office/drawing/2014/main" id="{CFB408C2-1835-974A-875A-288FE79A9458}"/>
              </a:ext>
            </a:extLst>
          </p:cNvPr>
          <p:cNvGrpSpPr/>
          <p:nvPr/>
        </p:nvGrpSpPr>
        <p:grpSpPr>
          <a:xfrm>
            <a:off x="4775397" y="1076528"/>
            <a:ext cx="4161079" cy="3385184"/>
            <a:chOff x="4772693" y="915989"/>
            <a:chExt cx="3959997" cy="3098784"/>
          </a:xfrm>
        </p:grpSpPr>
        <p:pic>
          <p:nvPicPr>
            <p:cNvPr id="3" name="Picture Placeholder 8" descr="A person standing in front of a whiteboard&#10;&#10;Description automatically generated">
              <a:extLst>
                <a:ext uri="{FF2B5EF4-FFF2-40B4-BE49-F238E27FC236}">
                  <a16:creationId xmlns:a16="http://schemas.microsoft.com/office/drawing/2014/main" id="{478E81D6-9DCA-4904-7434-98EE061DBFAA}"/>
                </a:ext>
              </a:extLst>
            </p:cNvPr>
            <p:cNvPicPr>
              <a:picLocks noChangeAspect="1"/>
            </p:cNvPicPr>
            <p:nvPr/>
          </p:nvPicPr>
          <p:blipFill>
            <a:blip r:embed="rId3"/>
            <a:srcRect l="11675" r="11675"/>
            <a:stretch>
              <a:fillRect/>
            </a:stretch>
          </p:blipFill>
          <p:spPr>
            <a:xfrm>
              <a:off x="4829695" y="915989"/>
              <a:ext cx="3845994" cy="3098784"/>
            </a:xfrm>
            <a:prstGeom prst="rect">
              <a:avLst/>
            </a:prstGeom>
          </p:spPr>
        </p:pic>
        <p:sp>
          <p:nvSpPr>
            <p:cNvPr id="2" name="TextBox 1">
              <a:extLst>
                <a:ext uri="{FF2B5EF4-FFF2-40B4-BE49-F238E27FC236}">
                  <a16:creationId xmlns:a16="http://schemas.microsoft.com/office/drawing/2014/main" id="{58544026-FAB8-2BDC-7857-94E8A60B72BF}"/>
                </a:ext>
              </a:extLst>
            </p:cNvPr>
            <p:cNvSpPr txBox="1"/>
            <p:nvPr/>
          </p:nvSpPr>
          <p:spPr>
            <a:xfrm>
              <a:off x="4772693" y="3814227"/>
              <a:ext cx="3959997" cy="169043"/>
            </a:xfrm>
            <a:prstGeom prst="rect">
              <a:avLst/>
            </a:prstGeom>
            <a:noFill/>
          </p:spPr>
          <p:txBody>
            <a:bodyPr wrap="square" rtlCol="0">
              <a:spAutoFit/>
            </a:bodyPr>
            <a:lstStyle/>
            <a:p>
              <a:pPr algn="r"/>
              <a:r>
                <a:rPr lang="en-US" sz="600" dirty="0">
                  <a:solidFill>
                    <a:schemeClr val="bg1"/>
                  </a:solidFill>
                </a:rPr>
                <a:t>© GICHD/Antoine Tardy</a:t>
              </a:r>
              <a:endParaRPr lang="en-GB" sz="600" dirty="0">
                <a:solidFill>
                  <a:schemeClr val="bg1"/>
                </a:solidFill>
              </a:endParaRPr>
            </a:p>
          </p:txBody>
        </p:sp>
      </p:grpSp>
    </p:spTree>
    <p:extLst>
      <p:ext uri="{BB962C8B-B14F-4D97-AF65-F5344CB8AC3E}">
        <p14:creationId xmlns:p14="http://schemas.microsoft.com/office/powerpoint/2010/main" val="259050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B77BBE-75CF-CF90-FF06-0DD78004579C}"/>
              </a:ext>
            </a:extLst>
          </p:cNvPr>
          <p:cNvSpPr>
            <a:spLocks noGrp="1"/>
          </p:cNvSpPr>
          <p:nvPr>
            <p:ph type="title"/>
          </p:nvPr>
        </p:nvSpPr>
        <p:spPr/>
        <p:txBody>
          <a:bodyPr vert="horz" lIns="0" tIns="0" rIns="0" bIns="0" rtlCol="0" anchor="t">
            <a:normAutofit/>
          </a:bodyPr>
          <a:lstStyle/>
          <a:p>
            <a:r>
              <a:rPr lang="en-US" dirty="0"/>
              <a:t>ARTIFICIAL INTELLIGENCE – WHAT IS IT?</a:t>
            </a:r>
            <a:endParaRPr lang="en-US" b="1" kern="1200" cap="all" spc="80" baseline="0" dirty="0">
              <a:latin typeface="Arial"/>
              <a:ea typeface="+mj-ea"/>
              <a:cs typeface="Arial"/>
            </a:endParaRPr>
          </a:p>
        </p:txBody>
      </p:sp>
      <p:sp>
        <p:nvSpPr>
          <p:cNvPr id="15" name="Text Placeholder 14">
            <a:extLst>
              <a:ext uri="{FF2B5EF4-FFF2-40B4-BE49-F238E27FC236}">
                <a16:creationId xmlns:a16="http://schemas.microsoft.com/office/drawing/2014/main" id="{F3ABC67B-0461-C253-9831-3295B3917A7A}"/>
              </a:ext>
            </a:extLst>
          </p:cNvPr>
          <p:cNvSpPr>
            <a:spLocks noGrp="1"/>
          </p:cNvSpPr>
          <p:nvPr>
            <p:ph type="body" idx="20"/>
          </p:nvPr>
        </p:nvSpPr>
        <p:spPr>
          <a:xfrm>
            <a:off x="6083688" y="1295401"/>
            <a:ext cx="2672123" cy="3000374"/>
          </a:xfrm>
        </p:spPr>
        <p:txBody>
          <a:bodyPr>
            <a:normAutofit/>
          </a:bodyPr>
          <a:lstStyle/>
          <a:p>
            <a:pPr marL="0" indent="0" algn="ctr">
              <a:buNone/>
            </a:pPr>
            <a:r>
              <a:rPr lang="en-US" sz="2000" i="1" dirty="0"/>
              <a:t>A computational technology that enables </a:t>
            </a:r>
            <a:r>
              <a:rPr lang="en-US" sz="2000" b="1" i="1" dirty="0">
                <a:solidFill>
                  <a:schemeClr val="accent1"/>
                </a:solidFill>
              </a:rPr>
              <a:t>digital systems </a:t>
            </a:r>
            <a:r>
              <a:rPr lang="en-US" sz="2000" i="1" dirty="0"/>
              <a:t>to perform tasks typically requiring some level of human intelligence</a:t>
            </a:r>
          </a:p>
          <a:p>
            <a:pPr marL="0" indent="0" algn="ctr">
              <a:spcBef>
                <a:spcPts val="1800"/>
              </a:spcBef>
              <a:buNone/>
            </a:pPr>
            <a:r>
              <a:rPr lang="en-GB" sz="2000" b="1" i="1" dirty="0">
                <a:solidFill>
                  <a:schemeClr val="accent1"/>
                </a:solidFill>
              </a:rPr>
              <a:t>Mimic </a:t>
            </a:r>
            <a:r>
              <a:rPr lang="en-GB" sz="2000" i="1" dirty="0"/>
              <a:t>of an intelligent response</a:t>
            </a:r>
            <a:endParaRPr lang="en-US" sz="2000" i="1" dirty="0"/>
          </a:p>
          <a:p>
            <a:pPr marL="0" indent="0" algn="ctr">
              <a:buNone/>
            </a:pPr>
            <a:endParaRPr lang="en-GB" sz="1800" dirty="0"/>
          </a:p>
        </p:txBody>
      </p:sp>
      <p:sp>
        <p:nvSpPr>
          <p:cNvPr id="16" name="Text Placeholder 15">
            <a:extLst>
              <a:ext uri="{FF2B5EF4-FFF2-40B4-BE49-F238E27FC236}">
                <a16:creationId xmlns:a16="http://schemas.microsoft.com/office/drawing/2014/main" id="{56024201-98A5-AEFD-5A13-D2D4875F8420}"/>
              </a:ext>
            </a:extLst>
          </p:cNvPr>
          <p:cNvSpPr>
            <a:spLocks noGrp="1"/>
          </p:cNvSpPr>
          <p:nvPr>
            <p:ph type="body" idx="21"/>
          </p:nvPr>
        </p:nvSpPr>
        <p:spPr/>
        <p:txBody>
          <a:bodyPr/>
          <a:lstStyle/>
          <a:p>
            <a:endParaRPr lang="en-GB"/>
          </a:p>
        </p:txBody>
      </p:sp>
      <p:sp>
        <p:nvSpPr>
          <p:cNvPr id="14" name="Picture Placeholder 13">
            <a:extLst>
              <a:ext uri="{FF2B5EF4-FFF2-40B4-BE49-F238E27FC236}">
                <a16:creationId xmlns:a16="http://schemas.microsoft.com/office/drawing/2014/main" id="{83035F7D-9916-AB67-7403-AAECAFF48956}"/>
              </a:ext>
            </a:extLst>
          </p:cNvPr>
          <p:cNvSpPr>
            <a:spLocks noGrp="1"/>
          </p:cNvSpPr>
          <p:nvPr>
            <p:ph type="pic" sz="quarter" idx="17"/>
          </p:nvPr>
        </p:nvSpPr>
        <p:spPr/>
        <p:txBody>
          <a:bodyPr/>
          <a:lstStyle/>
          <a:p>
            <a:endParaRPr lang="en-GB"/>
          </a:p>
        </p:txBody>
      </p:sp>
      <p:grpSp>
        <p:nvGrpSpPr>
          <p:cNvPr id="20" name="Group 19">
            <a:extLst>
              <a:ext uri="{FF2B5EF4-FFF2-40B4-BE49-F238E27FC236}">
                <a16:creationId xmlns:a16="http://schemas.microsoft.com/office/drawing/2014/main" id="{B3AA85DE-074A-5C9B-A694-7F4941C51425}"/>
              </a:ext>
            </a:extLst>
          </p:cNvPr>
          <p:cNvGrpSpPr/>
          <p:nvPr/>
        </p:nvGrpSpPr>
        <p:grpSpPr>
          <a:xfrm>
            <a:off x="471689" y="1145515"/>
            <a:ext cx="2604536" cy="3284266"/>
            <a:chOff x="471689" y="1145515"/>
            <a:chExt cx="2604536" cy="3284266"/>
          </a:xfrm>
        </p:grpSpPr>
        <p:pic>
          <p:nvPicPr>
            <p:cNvPr id="1028" name="Picture 4" descr="tulips">
              <a:extLst>
                <a:ext uri="{FF2B5EF4-FFF2-40B4-BE49-F238E27FC236}">
                  <a16:creationId xmlns:a16="http://schemas.microsoft.com/office/drawing/2014/main" id="{03F7F77A-D673-9F59-D44B-EA2D84DE47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148" r="14916"/>
            <a:stretch/>
          </p:blipFill>
          <p:spPr bwMode="auto">
            <a:xfrm>
              <a:off x="471689" y="1145515"/>
              <a:ext cx="2596579" cy="328426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18BEFA6-3214-AFAA-FB66-777499064E85}"/>
                </a:ext>
              </a:extLst>
            </p:cNvPr>
            <p:cNvSpPr txBox="1"/>
            <p:nvPr/>
          </p:nvSpPr>
          <p:spPr>
            <a:xfrm>
              <a:off x="1738313" y="4203441"/>
              <a:ext cx="1337912" cy="184666"/>
            </a:xfrm>
            <a:prstGeom prst="rect">
              <a:avLst/>
            </a:prstGeom>
            <a:noFill/>
          </p:spPr>
          <p:txBody>
            <a:bodyPr wrap="square" rtlCol="0">
              <a:spAutoFit/>
            </a:bodyPr>
            <a:lstStyle/>
            <a:p>
              <a:pPr algn="r"/>
              <a:r>
                <a:rPr lang="en-US" sz="600" dirty="0">
                  <a:solidFill>
                    <a:schemeClr val="bg1"/>
                  </a:solidFill>
                </a:rPr>
                <a:t>© </a:t>
              </a:r>
              <a:r>
                <a:rPr lang="en-US" sz="600" dirty="0" err="1">
                  <a:solidFill>
                    <a:schemeClr val="bg1"/>
                  </a:solidFill>
                </a:rPr>
                <a:t>greglobinski</a:t>
              </a:r>
              <a:r>
                <a:rPr lang="en-US" sz="600" dirty="0">
                  <a:solidFill>
                    <a:schemeClr val="bg1"/>
                  </a:solidFill>
                </a:rPr>
                <a:t>/</a:t>
              </a:r>
              <a:r>
                <a:rPr lang="en-US" sz="600" dirty="0" err="1">
                  <a:solidFill>
                    <a:schemeClr val="bg1"/>
                  </a:solidFill>
                </a:rPr>
                <a:t>CreativeCommons</a:t>
              </a:r>
              <a:endParaRPr lang="en-GB" sz="600" dirty="0">
                <a:solidFill>
                  <a:schemeClr val="bg1"/>
                </a:solidFill>
              </a:endParaRPr>
            </a:p>
          </p:txBody>
        </p:sp>
      </p:grpSp>
      <p:grpSp>
        <p:nvGrpSpPr>
          <p:cNvPr id="19" name="Group 18">
            <a:extLst>
              <a:ext uri="{FF2B5EF4-FFF2-40B4-BE49-F238E27FC236}">
                <a16:creationId xmlns:a16="http://schemas.microsoft.com/office/drawing/2014/main" id="{707A739F-6B6E-F5F4-F867-19CDFE1DEA73}"/>
              </a:ext>
            </a:extLst>
          </p:cNvPr>
          <p:cNvGrpSpPr/>
          <p:nvPr/>
        </p:nvGrpSpPr>
        <p:grpSpPr>
          <a:xfrm>
            <a:off x="3265113" y="1145515"/>
            <a:ext cx="2724131" cy="3284266"/>
            <a:chOff x="3265113" y="1145515"/>
            <a:chExt cx="2724131" cy="3284266"/>
          </a:xfrm>
        </p:grpSpPr>
        <p:pic>
          <p:nvPicPr>
            <p:cNvPr id="1030" name="Picture 6" descr="Tulip fields around Keukenhof">
              <a:extLst>
                <a:ext uri="{FF2B5EF4-FFF2-40B4-BE49-F238E27FC236}">
                  <a16:creationId xmlns:a16="http://schemas.microsoft.com/office/drawing/2014/main" id="{CF70A1EC-09DD-71F6-2C27-4D783F6947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396"/>
            <a:stretch/>
          </p:blipFill>
          <p:spPr bwMode="auto">
            <a:xfrm>
              <a:off x="3265113" y="1145515"/>
              <a:ext cx="2629687" cy="32842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00803B5-F210-CED0-BC17-195D084AE0F0}"/>
                </a:ext>
              </a:extLst>
            </p:cNvPr>
            <p:cNvSpPr txBox="1"/>
            <p:nvPr/>
          </p:nvSpPr>
          <p:spPr>
            <a:xfrm>
              <a:off x="4716201" y="4207955"/>
              <a:ext cx="1273043" cy="184666"/>
            </a:xfrm>
            <a:prstGeom prst="rect">
              <a:avLst/>
            </a:prstGeom>
            <a:noFill/>
          </p:spPr>
          <p:txBody>
            <a:bodyPr wrap="square" rtlCol="0">
              <a:spAutoFit/>
            </a:bodyPr>
            <a:lstStyle/>
            <a:p>
              <a:r>
                <a:rPr lang="en-US" sz="600" dirty="0">
                  <a:solidFill>
                    <a:schemeClr val="bg1"/>
                  </a:solidFill>
                </a:rPr>
                <a:t>© Pug Girl/ </a:t>
              </a:r>
              <a:r>
                <a:rPr lang="en-US" sz="600" dirty="0" err="1">
                  <a:solidFill>
                    <a:schemeClr val="bg1"/>
                  </a:solidFill>
                </a:rPr>
                <a:t>CreativeCommons</a:t>
              </a:r>
              <a:r>
                <a:rPr lang="en-US" sz="600" dirty="0">
                  <a:solidFill>
                    <a:schemeClr val="bg1"/>
                  </a:solidFill>
                </a:rPr>
                <a:t>  </a:t>
              </a:r>
              <a:endParaRPr lang="en-GB" sz="600" dirty="0">
                <a:solidFill>
                  <a:schemeClr val="bg1"/>
                </a:solidFill>
              </a:endParaRPr>
            </a:p>
          </p:txBody>
        </p:sp>
      </p:grpSp>
    </p:spTree>
    <p:extLst>
      <p:ext uri="{BB962C8B-B14F-4D97-AF65-F5344CB8AC3E}">
        <p14:creationId xmlns:p14="http://schemas.microsoft.com/office/powerpoint/2010/main" val="70757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B77BBE-75CF-CF90-FF06-0DD78004579C}"/>
              </a:ext>
            </a:extLst>
          </p:cNvPr>
          <p:cNvSpPr>
            <a:spLocks noGrp="1"/>
          </p:cNvSpPr>
          <p:nvPr>
            <p:ph type="title"/>
          </p:nvPr>
        </p:nvSpPr>
        <p:spPr/>
        <p:txBody>
          <a:bodyPr vert="horz" lIns="0" tIns="0" rIns="0" bIns="0" rtlCol="0" anchor="t">
            <a:normAutofit/>
          </a:bodyPr>
          <a:lstStyle/>
          <a:p>
            <a:r>
              <a:rPr lang="en-US" dirty="0"/>
              <a:t>ARTIFICIAL INTELLIGENCE – WHAT IS IT?</a:t>
            </a:r>
            <a:endParaRPr lang="en-US" b="1" kern="1200" cap="all" spc="80" baseline="0" dirty="0">
              <a:latin typeface="Arial"/>
              <a:ea typeface="+mj-ea"/>
              <a:cs typeface="Arial"/>
            </a:endParaRPr>
          </a:p>
        </p:txBody>
      </p:sp>
      <p:sp>
        <p:nvSpPr>
          <p:cNvPr id="15" name="Text Placeholder 14">
            <a:extLst>
              <a:ext uri="{FF2B5EF4-FFF2-40B4-BE49-F238E27FC236}">
                <a16:creationId xmlns:a16="http://schemas.microsoft.com/office/drawing/2014/main" id="{F3ABC67B-0461-C253-9831-3295B3917A7A}"/>
              </a:ext>
            </a:extLst>
          </p:cNvPr>
          <p:cNvSpPr>
            <a:spLocks noGrp="1"/>
          </p:cNvSpPr>
          <p:nvPr>
            <p:ph type="body" idx="20"/>
          </p:nvPr>
        </p:nvSpPr>
        <p:spPr>
          <a:xfrm>
            <a:off x="6362249" y="952501"/>
            <a:ext cx="2393562" cy="2333624"/>
          </a:xfrm>
        </p:spPr>
        <p:txBody>
          <a:bodyPr>
            <a:normAutofit/>
          </a:bodyPr>
          <a:lstStyle/>
          <a:p>
            <a:r>
              <a:rPr lang="en-US" sz="2000" b="1" dirty="0">
                <a:solidFill>
                  <a:schemeClr val="accent1"/>
                </a:solidFill>
              </a:rPr>
              <a:t>Data</a:t>
            </a:r>
            <a:r>
              <a:rPr lang="en-US" sz="2000" dirty="0"/>
              <a:t>                    </a:t>
            </a:r>
            <a:r>
              <a:rPr lang="en-US" sz="1100" dirty="0"/>
              <a:t>(structured and unstructured)</a:t>
            </a:r>
          </a:p>
          <a:p>
            <a:r>
              <a:rPr lang="en-US" sz="2000" dirty="0"/>
              <a:t>Cloud computing  </a:t>
            </a:r>
            <a:r>
              <a:rPr lang="en-US" sz="1100" dirty="0"/>
              <a:t>(storage and processing power)</a:t>
            </a:r>
          </a:p>
          <a:p>
            <a:r>
              <a:rPr lang="en-US" sz="2000" dirty="0"/>
              <a:t>Algorithms </a:t>
            </a:r>
            <a:r>
              <a:rPr lang="en-US" sz="1100" dirty="0"/>
              <a:t>(code)</a:t>
            </a:r>
          </a:p>
          <a:p>
            <a:pPr lvl="1"/>
            <a:r>
              <a:rPr lang="en-GB" sz="1800" dirty="0"/>
              <a:t>Generic</a:t>
            </a:r>
          </a:p>
          <a:p>
            <a:pPr lvl="1"/>
            <a:r>
              <a:rPr lang="en-GB" sz="1800" b="1" dirty="0">
                <a:solidFill>
                  <a:schemeClr val="accent1"/>
                </a:solidFill>
              </a:rPr>
              <a:t>Customized</a:t>
            </a:r>
          </a:p>
        </p:txBody>
      </p:sp>
      <p:pic>
        <p:nvPicPr>
          <p:cNvPr id="5" name="Picture 4">
            <a:extLst>
              <a:ext uri="{FF2B5EF4-FFF2-40B4-BE49-F238E27FC236}">
                <a16:creationId xmlns:a16="http://schemas.microsoft.com/office/drawing/2014/main" id="{30F9B571-EF66-46FD-5B83-CE87A3A94395}"/>
              </a:ext>
            </a:extLst>
          </p:cNvPr>
          <p:cNvPicPr>
            <a:picLocks noChangeAspect="1"/>
          </p:cNvPicPr>
          <p:nvPr/>
        </p:nvPicPr>
        <p:blipFill rotWithShape="1">
          <a:blip r:embed="rId3"/>
          <a:srcRect b="16800"/>
          <a:stretch/>
        </p:blipFill>
        <p:spPr>
          <a:xfrm>
            <a:off x="244875" y="828676"/>
            <a:ext cx="5630875" cy="3952874"/>
          </a:xfrm>
          <a:prstGeom prst="rect">
            <a:avLst/>
          </a:prstGeom>
        </p:spPr>
      </p:pic>
      <p:sp>
        <p:nvSpPr>
          <p:cNvPr id="7" name="Arrow: Down 6">
            <a:extLst>
              <a:ext uri="{FF2B5EF4-FFF2-40B4-BE49-F238E27FC236}">
                <a16:creationId xmlns:a16="http://schemas.microsoft.com/office/drawing/2014/main" id="{AF9109E3-4DE1-4FA6-F213-27542E89EB26}"/>
              </a:ext>
            </a:extLst>
          </p:cNvPr>
          <p:cNvSpPr/>
          <p:nvPr/>
        </p:nvSpPr>
        <p:spPr>
          <a:xfrm>
            <a:off x="7373292" y="3516526"/>
            <a:ext cx="371475" cy="323850"/>
          </a:xfrm>
          <a:prstGeom prst="downArrow">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4F50EDD-11FE-27D1-4081-20EDD2B4F38E}"/>
              </a:ext>
            </a:extLst>
          </p:cNvPr>
          <p:cNvSpPr txBox="1"/>
          <p:nvPr/>
        </p:nvSpPr>
        <p:spPr>
          <a:xfrm>
            <a:off x="6362249" y="3924300"/>
            <a:ext cx="2393562" cy="646331"/>
          </a:xfrm>
          <a:prstGeom prst="rect">
            <a:avLst/>
          </a:prstGeom>
          <a:noFill/>
        </p:spPr>
        <p:txBody>
          <a:bodyPr wrap="square" rtlCol="0">
            <a:spAutoFit/>
          </a:bodyPr>
          <a:lstStyle/>
          <a:p>
            <a:pPr algn="ctr"/>
            <a:r>
              <a:rPr lang="en-US" i="1" dirty="0"/>
              <a:t>Unique </a:t>
            </a:r>
            <a:r>
              <a:rPr lang="en-US" b="1" i="1" dirty="0">
                <a:solidFill>
                  <a:schemeClr val="accent1"/>
                </a:solidFill>
              </a:rPr>
              <a:t>adaptability</a:t>
            </a:r>
            <a:r>
              <a:rPr lang="en-US" i="1" dirty="0"/>
              <a:t> to specific contexts</a:t>
            </a:r>
            <a:endParaRPr lang="en-GB" i="1" dirty="0"/>
          </a:p>
        </p:txBody>
      </p:sp>
    </p:spTree>
    <p:extLst>
      <p:ext uri="{BB962C8B-B14F-4D97-AF65-F5344CB8AC3E}">
        <p14:creationId xmlns:p14="http://schemas.microsoft.com/office/powerpoint/2010/main" val="202104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29E2C4-6909-27CE-4083-A6A5884BB527}"/>
              </a:ext>
            </a:extLst>
          </p:cNvPr>
          <p:cNvSpPr>
            <a:spLocks noGrp="1"/>
          </p:cNvSpPr>
          <p:nvPr>
            <p:ph type="body" idx="14"/>
          </p:nvPr>
        </p:nvSpPr>
        <p:spPr>
          <a:xfrm>
            <a:off x="2335509" y="998376"/>
            <a:ext cx="6284616" cy="3589499"/>
          </a:xfrm>
        </p:spPr>
        <p:txBody>
          <a:bodyPr lIns="0" tIns="0" rIns="0" bIns="0">
            <a:normAutofit/>
          </a:bodyPr>
          <a:lstStyle/>
          <a:p>
            <a:r>
              <a:rPr lang="en-US" sz="2400" dirty="0"/>
              <a:t> Enhancing human decision </a:t>
            </a:r>
            <a:r>
              <a:rPr lang="en-US" sz="1800" dirty="0"/>
              <a:t>(</a:t>
            </a:r>
            <a:r>
              <a:rPr lang="en-US" sz="1800" b="1" u="sng" dirty="0"/>
              <a:t>NOT</a:t>
            </a:r>
            <a:r>
              <a:rPr lang="en-US" sz="1800" dirty="0"/>
              <a:t> replacing)</a:t>
            </a:r>
          </a:p>
          <a:p>
            <a:r>
              <a:rPr lang="en-US" sz="2400" dirty="0"/>
              <a:t> Human oversight</a:t>
            </a:r>
          </a:p>
          <a:p>
            <a:r>
              <a:rPr lang="en-US" sz="2400" dirty="0"/>
              <a:t> Transparency and explainability </a:t>
            </a:r>
          </a:p>
          <a:p>
            <a:r>
              <a:rPr lang="en-US" sz="2400" dirty="0"/>
              <a:t> Managing risk</a:t>
            </a:r>
          </a:p>
          <a:p>
            <a:pPr marL="0" indent="0">
              <a:spcBef>
                <a:spcPts val="600"/>
              </a:spcBef>
              <a:buNone/>
            </a:pPr>
            <a:endParaRPr lang="en-US" sz="1300" u="sng" dirty="0"/>
          </a:p>
          <a:p>
            <a:pPr marL="0" indent="0">
              <a:spcBef>
                <a:spcPts val="600"/>
              </a:spcBef>
              <a:buNone/>
            </a:pPr>
            <a:endParaRPr lang="en-US" sz="1300" u="sng" dirty="0"/>
          </a:p>
          <a:p>
            <a:pPr marL="0" indent="0">
              <a:spcBef>
                <a:spcPts val="1800"/>
              </a:spcBef>
              <a:buNone/>
            </a:pPr>
            <a:r>
              <a:rPr lang="en-US" sz="1300" u="sng" dirty="0"/>
              <a:t>Useful references: </a:t>
            </a:r>
          </a:p>
          <a:p>
            <a:pPr marL="285750" indent="-285750">
              <a:spcBef>
                <a:spcPts val="0"/>
              </a:spcBef>
              <a:buFont typeface="Arial" panose="020B0604020202020204" pitchFamily="34" charset="0"/>
              <a:buChar char="•"/>
            </a:pPr>
            <a:r>
              <a:rPr lang="en-US" sz="1300" i="1" dirty="0"/>
              <a:t>Montreal Declaration for Responsible AI (2018)</a:t>
            </a:r>
          </a:p>
          <a:p>
            <a:pPr marL="285750" indent="-285750">
              <a:spcBef>
                <a:spcPts val="0"/>
              </a:spcBef>
              <a:buFont typeface="Arial" panose="020B0604020202020204" pitchFamily="34" charset="0"/>
              <a:buChar char="•"/>
            </a:pPr>
            <a:r>
              <a:rPr lang="en-US" sz="1300" i="1" dirty="0"/>
              <a:t>EU AI Act (2024)</a:t>
            </a:r>
          </a:p>
          <a:p>
            <a:pPr marL="285750" indent="-285750">
              <a:spcBef>
                <a:spcPts val="0"/>
              </a:spcBef>
              <a:buFont typeface="Arial" panose="020B0604020202020204" pitchFamily="34" charset="0"/>
              <a:buChar char="•"/>
            </a:pPr>
            <a:r>
              <a:rPr lang="en-US" sz="1300" i="1" dirty="0"/>
              <a:t>UN General Assembly Resolution A/78/L.49 (2024)</a:t>
            </a:r>
          </a:p>
          <a:p>
            <a:endParaRPr lang="en-US" dirty="0"/>
          </a:p>
        </p:txBody>
      </p:sp>
      <p:sp>
        <p:nvSpPr>
          <p:cNvPr id="6" name="Title 5">
            <a:extLst>
              <a:ext uri="{FF2B5EF4-FFF2-40B4-BE49-F238E27FC236}">
                <a16:creationId xmlns:a16="http://schemas.microsoft.com/office/drawing/2014/main" id="{71B77BBE-75CF-CF90-FF06-0DD78004579C}"/>
              </a:ext>
            </a:extLst>
          </p:cNvPr>
          <p:cNvSpPr>
            <a:spLocks noGrp="1"/>
          </p:cNvSpPr>
          <p:nvPr>
            <p:ph type="title"/>
          </p:nvPr>
        </p:nvSpPr>
        <p:spPr/>
        <p:txBody>
          <a:bodyPr vert="horz" lIns="0" tIns="0" rIns="0" bIns="0" rtlCol="0" anchor="t">
            <a:normAutofit/>
          </a:bodyPr>
          <a:lstStyle/>
          <a:p>
            <a:r>
              <a:rPr lang="en-US" dirty="0"/>
              <a:t>AI&amp;ETHICS - RESPONSIBLE DEVELOPMENT</a:t>
            </a:r>
            <a:endParaRPr lang="en-US" b="1" kern="1200" cap="all" spc="80" baseline="0" dirty="0">
              <a:latin typeface="Arial"/>
              <a:ea typeface="+mj-ea"/>
              <a:cs typeface="Arial"/>
            </a:endParaRPr>
          </a:p>
        </p:txBody>
      </p:sp>
      <p:sp>
        <p:nvSpPr>
          <p:cNvPr id="7" name="Picture Placeholder 6">
            <a:extLst>
              <a:ext uri="{FF2B5EF4-FFF2-40B4-BE49-F238E27FC236}">
                <a16:creationId xmlns:a16="http://schemas.microsoft.com/office/drawing/2014/main" id="{736B3321-BBC4-BCFD-DF5E-D100F90A2884}"/>
              </a:ext>
            </a:extLst>
          </p:cNvPr>
          <p:cNvSpPr>
            <a:spLocks noGrp="1"/>
          </p:cNvSpPr>
          <p:nvPr>
            <p:ph type="pic" sz="quarter" idx="15"/>
          </p:nvPr>
        </p:nvSpPr>
        <p:spPr/>
        <p:txBody>
          <a:bodyPr/>
          <a:lstStyle/>
          <a:p>
            <a:endParaRPr lang="en-GB"/>
          </a:p>
        </p:txBody>
      </p:sp>
      <p:pic>
        <p:nvPicPr>
          <p:cNvPr id="10" name="Picture 9" descr="A close-up of a screen&#10;&#10;Description automatically generated">
            <a:extLst>
              <a:ext uri="{FF2B5EF4-FFF2-40B4-BE49-F238E27FC236}">
                <a16:creationId xmlns:a16="http://schemas.microsoft.com/office/drawing/2014/main" id="{C6185B37-7D7B-5BFC-A018-9AD056C136E8}"/>
              </a:ext>
            </a:extLst>
          </p:cNvPr>
          <p:cNvPicPr>
            <a:picLocks noChangeAspect="1"/>
          </p:cNvPicPr>
          <p:nvPr/>
        </p:nvPicPr>
        <p:blipFill>
          <a:blip r:embed="rId3"/>
          <a:srcRect t="220" r="69674" b="21659"/>
          <a:stretch/>
        </p:blipFill>
        <p:spPr>
          <a:xfrm>
            <a:off x="0" y="998376"/>
            <a:ext cx="2087563" cy="3589499"/>
          </a:xfrm>
          <a:prstGeom prst="rect">
            <a:avLst/>
          </a:prstGeom>
          <a:noFill/>
        </p:spPr>
      </p:pic>
    </p:spTree>
    <p:extLst>
      <p:ext uri="{BB962C8B-B14F-4D97-AF65-F5344CB8AC3E}">
        <p14:creationId xmlns:p14="http://schemas.microsoft.com/office/powerpoint/2010/main" val="309718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71AC61-866B-2150-F17A-7A9FFD556D41}"/>
              </a:ext>
            </a:extLst>
          </p:cNvPr>
          <p:cNvSpPr>
            <a:spLocks noGrp="1"/>
          </p:cNvSpPr>
          <p:nvPr>
            <p:ph type="title"/>
          </p:nvPr>
        </p:nvSpPr>
        <p:spPr/>
        <p:txBody>
          <a:bodyPr/>
          <a:lstStyle/>
          <a:p>
            <a:r>
              <a:rPr lang="en-GB" dirty="0"/>
              <a:t>THE OUTPUTS</a:t>
            </a:r>
            <a:endParaRPr lang="en-US" dirty="0"/>
          </a:p>
        </p:txBody>
      </p:sp>
      <p:sp>
        <p:nvSpPr>
          <p:cNvPr id="5" name="Text Placeholder 4">
            <a:extLst>
              <a:ext uri="{FF2B5EF4-FFF2-40B4-BE49-F238E27FC236}">
                <a16:creationId xmlns:a16="http://schemas.microsoft.com/office/drawing/2014/main" id="{E46B9E3F-49B1-6720-E85D-3E91DA79CA96}"/>
              </a:ext>
            </a:extLst>
          </p:cNvPr>
          <p:cNvSpPr>
            <a:spLocks noGrp="1"/>
          </p:cNvSpPr>
          <p:nvPr>
            <p:ph type="body" sz="quarter" idx="17"/>
          </p:nvPr>
        </p:nvSpPr>
        <p:spPr>
          <a:xfrm>
            <a:off x="476543" y="762068"/>
            <a:ext cx="3960000" cy="455962"/>
          </a:xfrm>
        </p:spPr>
        <p:txBody>
          <a:bodyPr lIns="0" tIns="0" rIns="0" bIns="0" anchor="t">
            <a:noAutofit/>
          </a:bodyPr>
          <a:lstStyle/>
          <a:p>
            <a:r>
              <a:rPr lang="en-GB" dirty="0"/>
              <a:t>Most actionable,         groundbreaking and impactful</a:t>
            </a:r>
          </a:p>
        </p:txBody>
      </p:sp>
      <p:sp>
        <p:nvSpPr>
          <p:cNvPr id="6" name="Text Placeholder 5">
            <a:extLst>
              <a:ext uri="{FF2B5EF4-FFF2-40B4-BE49-F238E27FC236}">
                <a16:creationId xmlns:a16="http://schemas.microsoft.com/office/drawing/2014/main" id="{D710C320-F34F-BECE-9BBB-B965DB70D09E}"/>
              </a:ext>
            </a:extLst>
          </p:cNvPr>
          <p:cNvSpPr>
            <a:spLocks noGrp="1"/>
          </p:cNvSpPr>
          <p:nvPr>
            <p:ph type="body" sz="quarter" idx="18"/>
          </p:nvPr>
        </p:nvSpPr>
        <p:spPr>
          <a:xfrm>
            <a:off x="4707459" y="1043735"/>
            <a:ext cx="3960000" cy="455962"/>
          </a:xfrm>
        </p:spPr>
        <p:txBody>
          <a:bodyPr lIns="0" tIns="0" rIns="0" bIns="0" anchor="t">
            <a:noAutofit/>
          </a:bodyPr>
          <a:lstStyle/>
          <a:p>
            <a:r>
              <a:rPr lang="en-GB" dirty="0"/>
              <a:t>Thematic project briefs</a:t>
            </a:r>
          </a:p>
        </p:txBody>
      </p:sp>
      <p:sp>
        <p:nvSpPr>
          <p:cNvPr id="10" name="Text Placeholder 9">
            <a:extLst>
              <a:ext uri="{FF2B5EF4-FFF2-40B4-BE49-F238E27FC236}">
                <a16:creationId xmlns:a16="http://schemas.microsoft.com/office/drawing/2014/main" id="{2DC4F76B-BB6B-20B0-49F8-9A9BE72E9A90}"/>
              </a:ext>
            </a:extLst>
          </p:cNvPr>
          <p:cNvSpPr>
            <a:spLocks noGrp="1"/>
          </p:cNvSpPr>
          <p:nvPr>
            <p:ph type="body" idx="19"/>
          </p:nvPr>
        </p:nvSpPr>
        <p:spPr>
          <a:xfrm>
            <a:off x="476542" y="1493212"/>
            <a:ext cx="1949516" cy="3018462"/>
          </a:xfrm>
        </p:spPr>
        <p:txBody>
          <a:bodyPr lIns="0" tIns="0" rIns="0" bIns="0" anchor="t">
            <a:normAutofit/>
          </a:bodyPr>
          <a:lstStyle/>
          <a:p>
            <a:pPr marL="0" indent="0">
              <a:spcBef>
                <a:spcPts val="600"/>
              </a:spcBef>
              <a:buNone/>
            </a:pPr>
            <a:r>
              <a:rPr lang="en-US" sz="1600" b="1" dirty="0"/>
              <a:t>Global 3D EO reference database </a:t>
            </a:r>
            <a:r>
              <a:rPr lang="en-US" sz="1600" dirty="0"/>
              <a:t>for automated image recognition of explosive ordnance</a:t>
            </a:r>
          </a:p>
        </p:txBody>
      </p:sp>
      <p:sp>
        <p:nvSpPr>
          <p:cNvPr id="11" name="Text Placeholder 10">
            <a:extLst>
              <a:ext uri="{FF2B5EF4-FFF2-40B4-BE49-F238E27FC236}">
                <a16:creationId xmlns:a16="http://schemas.microsoft.com/office/drawing/2014/main" id="{AFC6AD2C-E1C1-4D7C-B5C6-BF59B25DCE71}"/>
              </a:ext>
            </a:extLst>
          </p:cNvPr>
          <p:cNvSpPr>
            <a:spLocks noGrp="1"/>
          </p:cNvSpPr>
          <p:nvPr>
            <p:ph type="body" idx="20"/>
          </p:nvPr>
        </p:nvSpPr>
        <p:spPr>
          <a:xfrm>
            <a:off x="4768425" y="1493212"/>
            <a:ext cx="3831464" cy="3315417"/>
          </a:xfrm>
        </p:spPr>
        <p:txBody>
          <a:bodyPr lIns="0" tIns="0" rIns="0" bIns="0" anchor="t">
            <a:normAutofit lnSpcReduction="10000"/>
          </a:bodyPr>
          <a:lstStyle/>
          <a:p>
            <a:pPr>
              <a:spcBef>
                <a:spcPts val="600"/>
              </a:spcBef>
            </a:pPr>
            <a:r>
              <a:rPr lang="en-US" sz="1400" dirty="0"/>
              <a:t>Advanced data analytics and </a:t>
            </a:r>
            <a:r>
              <a:rPr lang="en-US" sz="1400" b="1" dirty="0"/>
              <a:t>interrogation of IM systems</a:t>
            </a:r>
          </a:p>
          <a:p>
            <a:pPr>
              <a:spcBef>
                <a:spcPts val="600"/>
              </a:spcBef>
            </a:pPr>
            <a:r>
              <a:rPr lang="en-US" sz="1400" dirty="0"/>
              <a:t>Improving </a:t>
            </a:r>
            <a:r>
              <a:rPr lang="en-US" sz="1400" b="1" dirty="0"/>
              <a:t>organizational processes</a:t>
            </a:r>
            <a:r>
              <a:rPr lang="en-US" sz="1400" dirty="0"/>
              <a:t> (GenAI)</a:t>
            </a:r>
            <a:endParaRPr lang="en-US" sz="1400" b="1" dirty="0"/>
          </a:p>
          <a:p>
            <a:pPr>
              <a:spcBef>
                <a:spcPts val="600"/>
              </a:spcBef>
            </a:pPr>
            <a:r>
              <a:rPr lang="en-US" sz="1400" dirty="0"/>
              <a:t>Community engagement and EORE</a:t>
            </a:r>
          </a:p>
          <a:p>
            <a:pPr>
              <a:spcBef>
                <a:spcPts val="600"/>
              </a:spcBef>
            </a:pPr>
            <a:r>
              <a:rPr lang="en-US" sz="1400" dirty="0"/>
              <a:t>IM systems, data integration &amp; </a:t>
            </a:r>
            <a:r>
              <a:rPr lang="en-US" sz="1400" b="1" dirty="0"/>
              <a:t>priority setting</a:t>
            </a:r>
          </a:p>
          <a:p>
            <a:pPr>
              <a:spcBef>
                <a:spcPts val="600"/>
              </a:spcBef>
            </a:pPr>
            <a:r>
              <a:rPr lang="en-US" sz="1400" b="1" dirty="0"/>
              <a:t>Robotics</a:t>
            </a:r>
            <a:r>
              <a:rPr lang="en-US" sz="1400" dirty="0"/>
              <a:t> and autonomous mechanical systems</a:t>
            </a:r>
          </a:p>
          <a:p>
            <a:pPr>
              <a:spcBef>
                <a:spcPts val="600"/>
              </a:spcBef>
            </a:pPr>
            <a:r>
              <a:rPr lang="en-US" sz="1400" b="1" dirty="0"/>
              <a:t>Satellite imagery </a:t>
            </a:r>
            <a:r>
              <a:rPr lang="en-US" sz="1400" dirty="0"/>
              <a:t>processing and analysis</a:t>
            </a:r>
          </a:p>
          <a:p>
            <a:pPr>
              <a:spcBef>
                <a:spcPts val="600"/>
              </a:spcBef>
            </a:pPr>
            <a:r>
              <a:rPr lang="en-US" sz="1400" dirty="0"/>
              <a:t>UAV-deployed </a:t>
            </a:r>
            <a:r>
              <a:rPr lang="en-US" sz="1400" b="1" dirty="0"/>
              <a:t>sensor data fusion </a:t>
            </a:r>
            <a:r>
              <a:rPr lang="en-US" sz="1400" dirty="0"/>
              <a:t>and analysis</a:t>
            </a:r>
          </a:p>
          <a:p>
            <a:pPr>
              <a:spcBef>
                <a:spcPts val="600"/>
              </a:spcBef>
            </a:pPr>
            <a:endParaRPr lang="en-US" sz="1050" dirty="0">
              <a:latin typeface="+mj-lt"/>
            </a:endParaRPr>
          </a:p>
          <a:p>
            <a:pPr marL="0" indent="0" algn="r">
              <a:spcBef>
                <a:spcPts val="600"/>
              </a:spcBef>
              <a:buNone/>
            </a:pPr>
            <a:r>
              <a:rPr lang="en-US" sz="1050" dirty="0">
                <a:latin typeface="+mj-lt"/>
              </a:rPr>
              <a:t>More info at GICHD Webpage:                                                         </a:t>
            </a:r>
            <a:r>
              <a:rPr lang="en-GB" sz="1050" u="sng" dirty="0">
                <a:solidFill>
                  <a:srgbClr val="0563C1"/>
                </a:solidFill>
                <a:effectLst/>
                <a:latin typeface="+mj-lt"/>
                <a:ea typeface="Times New Roman" panose="02020603050405020304" pitchFamily="18" charset="0"/>
                <a:hlinkClick r:id="rId3"/>
              </a:rPr>
              <a:t>Innovation Session AI for Mine Action</a:t>
            </a:r>
            <a:r>
              <a:rPr lang="fr-FR" sz="1050" dirty="0">
                <a:effectLst/>
                <a:latin typeface="+mj-lt"/>
                <a:ea typeface="Times New Roman" panose="02020603050405020304" pitchFamily="18" charset="0"/>
              </a:rPr>
              <a:t> </a:t>
            </a:r>
            <a:endParaRPr lang="en-GB" sz="1100" dirty="0">
              <a:latin typeface="+mj-lt"/>
            </a:endParaRPr>
          </a:p>
          <a:p>
            <a:pPr marL="0" indent="0">
              <a:spcBef>
                <a:spcPts val="600"/>
              </a:spcBef>
              <a:buNone/>
            </a:pPr>
            <a:endParaRPr lang="en-US" sz="1400" dirty="0"/>
          </a:p>
        </p:txBody>
      </p:sp>
      <p:sp>
        <p:nvSpPr>
          <p:cNvPr id="3" name="Text Placeholder 9">
            <a:extLst>
              <a:ext uri="{FF2B5EF4-FFF2-40B4-BE49-F238E27FC236}">
                <a16:creationId xmlns:a16="http://schemas.microsoft.com/office/drawing/2014/main" id="{60B3AD28-F034-72C6-9B3F-EFAECE31DD59}"/>
              </a:ext>
            </a:extLst>
          </p:cNvPr>
          <p:cNvSpPr txBox="1">
            <a:spLocks/>
          </p:cNvSpPr>
          <p:nvPr/>
        </p:nvSpPr>
        <p:spPr>
          <a:xfrm>
            <a:off x="2622484" y="1493212"/>
            <a:ext cx="1949516" cy="3018462"/>
          </a:xfrm>
          <a:prstGeom prst="rect">
            <a:avLst/>
          </a:prstGeom>
          <a:noFill/>
        </p:spPr>
        <p:txBody>
          <a:bodyPr lIns="0" tIns="0" rIns="0" bIns="0" anchor="t">
            <a:normAutofit/>
          </a:bodyPr>
          <a:lstStyle>
            <a:lvl1pPr marL="177800" indent="-177800" algn="l" defTabSz="457200" rtl="0" eaLnBrk="1" latinLnBrk="0" hangingPunct="1">
              <a:spcBef>
                <a:spcPts val="1200"/>
              </a:spcBef>
              <a:buClr>
                <a:schemeClr val="accent1"/>
              </a:buClr>
              <a:buFont typeface="Arial" panose="020B0604020202020204" pitchFamily="34" charset="0"/>
              <a:buChar char="•"/>
              <a:tabLst/>
              <a:defRPr sz="1600" kern="1200">
                <a:solidFill>
                  <a:schemeClr val="tx1"/>
                </a:solidFill>
                <a:latin typeface="+mn-lt"/>
                <a:ea typeface="+mn-ea"/>
                <a:cs typeface="+mn-cs"/>
              </a:defRPr>
            </a:lvl1pPr>
            <a:lvl2pPr marL="400050" indent="-222250" algn="l" defTabSz="457200" rtl="0" eaLnBrk="1" latinLnBrk="0" hangingPunct="1">
              <a:spcBef>
                <a:spcPct val="20000"/>
              </a:spcBef>
              <a:buClr>
                <a:schemeClr val="accent1"/>
              </a:buClr>
              <a:buFont typeface="Arial" panose="020B0604020202020204" pitchFamily="34" charset="0"/>
              <a:buChar char="•"/>
              <a:tabLst/>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lang="en-US" sz="3400" kern="1200" baseline="30000" smtClea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Identification of contaminated areas for </a:t>
            </a:r>
            <a:r>
              <a:rPr lang="en-US" b="1" dirty="0"/>
              <a:t>early impact analysis</a:t>
            </a:r>
            <a:endParaRPr lang="en-US" sz="300" b="1" dirty="0"/>
          </a:p>
          <a:p>
            <a:pPr>
              <a:spcBef>
                <a:spcPts val="0"/>
              </a:spcBef>
            </a:pPr>
            <a:endParaRPr lang="en-US" sz="1400" dirty="0"/>
          </a:p>
          <a:p>
            <a:pPr>
              <a:spcBef>
                <a:spcPts val="0"/>
              </a:spcBef>
            </a:pPr>
            <a:r>
              <a:rPr lang="en-US" sz="1400" dirty="0"/>
              <a:t>EO</a:t>
            </a:r>
          </a:p>
          <a:p>
            <a:pPr>
              <a:spcBef>
                <a:spcPts val="0"/>
              </a:spcBef>
            </a:pPr>
            <a:r>
              <a:rPr lang="en-US" sz="1400" dirty="0"/>
              <a:t>Socio-economic</a:t>
            </a:r>
          </a:p>
          <a:p>
            <a:pPr>
              <a:spcBef>
                <a:spcPts val="0"/>
              </a:spcBef>
            </a:pPr>
            <a:r>
              <a:rPr lang="en-US" sz="1400" dirty="0"/>
              <a:t>Environmental</a:t>
            </a:r>
          </a:p>
        </p:txBody>
      </p:sp>
      <p:pic>
        <p:nvPicPr>
          <p:cNvPr id="15" name="Content Placeholder 8">
            <a:extLst>
              <a:ext uri="{FF2B5EF4-FFF2-40B4-BE49-F238E27FC236}">
                <a16:creationId xmlns:a16="http://schemas.microsoft.com/office/drawing/2014/main" id="{427B2F90-AB85-4D92-CE80-29821C22C7F4}"/>
              </a:ext>
            </a:extLst>
          </p:cNvPr>
          <p:cNvPicPr>
            <a:picLocks noChangeAspect="1"/>
          </p:cNvPicPr>
          <p:nvPr/>
        </p:nvPicPr>
        <p:blipFill>
          <a:blip r:embed="rId4"/>
          <a:stretch>
            <a:fillRect/>
          </a:stretch>
        </p:blipFill>
        <p:spPr>
          <a:xfrm>
            <a:off x="2573061" y="3592053"/>
            <a:ext cx="1833334" cy="1022577"/>
          </a:xfrm>
          <a:prstGeom prst="rect">
            <a:avLst/>
          </a:prstGeom>
        </p:spPr>
      </p:pic>
      <p:sp>
        <p:nvSpPr>
          <p:cNvPr id="2" name="Oval 1">
            <a:extLst>
              <a:ext uri="{FF2B5EF4-FFF2-40B4-BE49-F238E27FC236}">
                <a16:creationId xmlns:a16="http://schemas.microsoft.com/office/drawing/2014/main" id="{9EBFFDFD-95AF-0C70-A346-E67694B8D97B}"/>
              </a:ext>
            </a:extLst>
          </p:cNvPr>
          <p:cNvSpPr/>
          <p:nvPr/>
        </p:nvSpPr>
        <p:spPr>
          <a:xfrm>
            <a:off x="476543" y="2891741"/>
            <a:ext cx="1734489" cy="1619933"/>
          </a:xfrm>
          <a:prstGeom prst="ellipse">
            <a:avLst/>
          </a:prstGeom>
          <a:blipFill>
            <a:blip r:embed="rId5"/>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117983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8FBA6-6551-8D08-4CC5-1DD06977B440}"/>
            </a:ext>
          </a:extLst>
        </p:cNvPr>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599C198E-D634-DB3D-D1C8-EDF9B6B7F3C0}"/>
              </a:ext>
            </a:extLst>
          </p:cNvPr>
          <p:cNvGraphicFramePr/>
          <p:nvPr/>
        </p:nvGraphicFramePr>
        <p:xfrm>
          <a:off x="3264539" y="681388"/>
          <a:ext cx="5879461" cy="3919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485DA074-774F-CCA6-A4B9-B6E104124FDF}"/>
              </a:ext>
            </a:extLst>
          </p:cNvPr>
          <p:cNvSpPr>
            <a:spLocks noGrp="1"/>
          </p:cNvSpPr>
          <p:nvPr>
            <p:ph type="title"/>
          </p:nvPr>
        </p:nvSpPr>
        <p:spPr/>
        <p:txBody>
          <a:bodyPr/>
          <a:lstStyle/>
          <a:p>
            <a:r>
              <a:rPr lang="fr-CH" dirty="0"/>
              <a:t>GLOBAL 3D EO Reference DATABASE </a:t>
            </a:r>
          </a:p>
        </p:txBody>
      </p:sp>
      <p:grpSp>
        <p:nvGrpSpPr>
          <p:cNvPr id="27" name="Group 26">
            <a:extLst>
              <a:ext uri="{FF2B5EF4-FFF2-40B4-BE49-F238E27FC236}">
                <a16:creationId xmlns:a16="http://schemas.microsoft.com/office/drawing/2014/main" id="{F5D9BD76-817C-1F8C-26F7-BDAF89B3DA00}"/>
              </a:ext>
            </a:extLst>
          </p:cNvPr>
          <p:cNvGrpSpPr/>
          <p:nvPr/>
        </p:nvGrpSpPr>
        <p:grpSpPr>
          <a:xfrm>
            <a:off x="679600" y="1447580"/>
            <a:ext cx="2776493" cy="2769989"/>
            <a:chOff x="530867" y="1380261"/>
            <a:chExt cx="2829413" cy="2769989"/>
          </a:xfrm>
        </p:grpSpPr>
        <p:pic>
          <p:nvPicPr>
            <p:cNvPr id="16" name="Graphic 15" descr="Checkmark with solid fill">
              <a:extLst>
                <a:ext uri="{FF2B5EF4-FFF2-40B4-BE49-F238E27FC236}">
                  <a16:creationId xmlns:a16="http://schemas.microsoft.com/office/drawing/2014/main" id="{5F2BCCDC-D971-04AB-165E-5458DF9D9A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0867" y="1456709"/>
              <a:ext cx="215320" cy="215320"/>
            </a:xfrm>
            <a:prstGeom prst="rect">
              <a:avLst/>
            </a:prstGeom>
          </p:spPr>
        </p:pic>
        <p:sp>
          <p:nvSpPr>
            <p:cNvPr id="17" name="TextBox 16">
              <a:extLst>
                <a:ext uri="{FF2B5EF4-FFF2-40B4-BE49-F238E27FC236}">
                  <a16:creationId xmlns:a16="http://schemas.microsoft.com/office/drawing/2014/main" id="{A7513FEC-C990-2A13-4247-A941DF3E4EE8}"/>
                </a:ext>
              </a:extLst>
            </p:cNvPr>
            <p:cNvSpPr txBox="1"/>
            <p:nvPr/>
          </p:nvSpPr>
          <p:spPr>
            <a:xfrm>
              <a:off x="768379" y="1380261"/>
              <a:ext cx="2591901" cy="2769989"/>
            </a:xfrm>
            <a:prstGeom prst="rect">
              <a:avLst/>
            </a:prstGeom>
            <a:noFill/>
          </p:spPr>
          <p:txBody>
            <a:bodyPr wrap="square" rtlCol="0">
              <a:spAutoFit/>
            </a:bodyPr>
            <a:lstStyle/>
            <a:p>
              <a:pPr>
                <a:spcBef>
                  <a:spcPts val="600"/>
                </a:spcBef>
              </a:pPr>
              <a:r>
                <a:rPr lang="fr-CH" sz="1600" dirty="0"/>
                <a:t>AI </a:t>
              </a:r>
              <a:r>
                <a:rPr lang="fr-CH" sz="1600" dirty="0" err="1"/>
                <a:t>computational</a:t>
              </a:r>
              <a:r>
                <a:rPr lang="fr-CH" sz="1600" dirty="0"/>
                <a:t> </a:t>
              </a:r>
              <a:r>
                <a:rPr lang="fr-CH" sz="1600" dirty="0" err="1"/>
                <a:t>methods</a:t>
              </a:r>
              <a:endParaRPr lang="fr-CH" sz="1600" dirty="0"/>
            </a:p>
            <a:p>
              <a:pPr>
                <a:spcBef>
                  <a:spcPts val="600"/>
                </a:spcBef>
              </a:pPr>
              <a:r>
                <a:rPr lang="fr-CH" sz="1600" dirty="0"/>
                <a:t>Collection of </a:t>
              </a:r>
              <a:r>
                <a:rPr lang="fr-CH" sz="1600" dirty="0" err="1"/>
                <a:t>visual</a:t>
              </a:r>
              <a:r>
                <a:rPr lang="fr-CH" sz="1600" dirty="0"/>
                <a:t>       data</a:t>
              </a:r>
            </a:p>
            <a:p>
              <a:pPr>
                <a:spcBef>
                  <a:spcPts val="600"/>
                </a:spcBef>
              </a:pPr>
              <a:r>
                <a:rPr lang="fr-CH" sz="1600" dirty="0"/>
                <a:t>Use cases</a:t>
              </a:r>
            </a:p>
            <a:p>
              <a:pPr>
                <a:spcBef>
                  <a:spcPts val="600"/>
                </a:spcBef>
              </a:pPr>
              <a:r>
                <a:rPr lang="en-US" sz="1600" b="1" dirty="0"/>
                <a:t>Resource intensive  model creation</a:t>
              </a:r>
            </a:p>
            <a:p>
              <a:pPr>
                <a:spcBef>
                  <a:spcPts val="600"/>
                </a:spcBef>
              </a:pPr>
              <a:r>
                <a:rPr lang="en-US" sz="1600" b="1" dirty="0"/>
                <a:t>Access to EO items</a:t>
              </a:r>
            </a:p>
            <a:p>
              <a:pPr>
                <a:spcBef>
                  <a:spcPts val="600"/>
                </a:spcBef>
              </a:pPr>
              <a:r>
                <a:rPr lang="en-US" sz="1600" dirty="0"/>
                <a:t>+5000 different EO</a:t>
              </a:r>
            </a:p>
            <a:p>
              <a:pPr>
                <a:spcBef>
                  <a:spcPts val="600"/>
                </a:spcBef>
              </a:pPr>
              <a:endParaRPr lang="fr-CH" sz="1600" dirty="0"/>
            </a:p>
          </p:txBody>
        </p:sp>
        <p:pic>
          <p:nvPicPr>
            <p:cNvPr id="18" name="Graphic 17" descr="Checkmark with solid fill">
              <a:extLst>
                <a:ext uri="{FF2B5EF4-FFF2-40B4-BE49-F238E27FC236}">
                  <a16:creationId xmlns:a16="http://schemas.microsoft.com/office/drawing/2014/main" id="{14605B5C-7F11-CA07-437A-3922350560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8630" y="1766183"/>
              <a:ext cx="215320" cy="215320"/>
            </a:xfrm>
            <a:prstGeom prst="rect">
              <a:avLst/>
            </a:prstGeom>
          </p:spPr>
        </p:pic>
        <p:pic>
          <p:nvPicPr>
            <p:cNvPr id="22" name="Graphic 21" descr="Checkmark with solid fill">
              <a:extLst>
                <a:ext uri="{FF2B5EF4-FFF2-40B4-BE49-F238E27FC236}">
                  <a16:creationId xmlns:a16="http://schemas.microsoft.com/office/drawing/2014/main" id="{747891C8-C4EF-6BD9-9174-45646DC79A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9398" y="2339081"/>
              <a:ext cx="215320" cy="215320"/>
            </a:xfrm>
            <a:prstGeom prst="rect">
              <a:avLst/>
            </a:prstGeom>
          </p:spPr>
        </p:pic>
        <p:pic>
          <p:nvPicPr>
            <p:cNvPr id="24" name="Graphic 23" descr="Close with solid fill">
              <a:extLst>
                <a:ext uri="{FF2B5EF4-FFF2-40B4-BE49-F238E27FC236}">
                  <a16:creationId xmlns:a16="http://schemas.microsoft.com/office/drawing/2014/main" id="{5F471DE5-4CC6-519F-3EA0-6B15412631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4494" y="2654151"/>
              <a:ext cx="219456" cy="219456"/>
            </a:xfrm>
            <a:prstGeom prst="rect">
              <a:avLst/>
            </a:prstGeom>
          </p:spPr>
        </p:pic>
        <p:pic>
          <p:nvPicPr>
            <p:cNvPr id="25" name="Graphic 24" descr="Close with solid fill">
              <a:extLst>
                <a:ext uri="{FF2B5EF4-FFF2-40B4-BE49-F238E27FC236}">
                  <a16:creationId xmlns:a16="http://schemas.microsoft.com/office/drawing/2014/main" id="{83BA1A9D-9814-EA65-1531-8EDF531F19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9821" y="3218057"/>
              <a:ext cx="219456" cy="219456"/>
            </a:xfrm>
            <a:prstGeom prst="rect">
              <a:avLst/>
            </a:prstGeom>
          </p:spPr>
        </p:pic>
        <p:pic>
          <p:nvPicPr>
            <p:cNvPr id="26" name="Graphic 25" descr="Close with solid fill">
              <a:extLst>
                <a:ext uri="{FF2B5EF4-FFF2-40B4-BE49-F238E27FC236}">
                  <a16:creationId xmlns:a16="http://schemas.microsoft.com/office/drawing/2014/main" id="{37F26130-9079-76D0-DC0F-45720FF0F4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1036" y="3535827"/>
              <a:ext cx="219456" cy="219456"/>
            </a:xfrm>
            <a:prstGeom prst="rect">
              <a:avLst/>
            </a:prstGeom>
          </p:spPr>
        </p:pic>
      </p:grpSp>
      <p:grpSp>
        <p:nvGrpSpPr>
          <p:cNvPr id="36" name="Group 35">
            <a:extLst>
              <a:ext uri="{FF2B5EF4-FFF2-40B4-BE49-F238E27FC236}">
                <a16:creationId xmlns:a16="http://schemas.microsoft.com/office/drawing/2014/main" id="{125534AC-1D2D-3AFA-D108-579D83BA81F6}"/>
              </a:ext>
            </a:extLst>
          </p:cNvPr>
          <p:cNvGrpSpPr/>
          <p:nvPr/>
        </p:nvGrpSpPr>
        <p:grpSpPr>
          <a:xfrm>
            <a:off x="3190373" y="1941162"/>
            <a:ext cx="991656" cy="1447333"/>
            <a:chOff x="3028147" y="1917543"/>
            <a:chExt cx="991656" cy="1447333"/>
          </a:xfrm>
        </p:grpSpPr>
        <p:sp>
          <p:nvSpPr>
            <p:cNvPr id="10" name="Arrow: Right 9">
              <a:extLst>
                <a:ext uri="{FF2B5EF4-FFF2-40B4-BE49-F238E27FC236}">
                  <a16:creationId xmlns:a16="http://schemas.microsoft.com/office/drawing/2014/main" id="{4EC5C83C-6E13-E662-BA17-FFE45F4C40B8}"/>
                </a:ext>
              </a:extLst>
            </p:cNvPr>
            <p:cNvSpPr/>
            <p:nvPr/>
          </p:nvSpPr>
          <p:spPr>
            <a:xfrm>
              <a:off x="3028147" y="1917543"/>
              <a:ext cx="991656" cy="1447333"/>
            </a:xfrm>
            <a:prstGeom prst="rightArrow">
              <a:avLst>
                <a:gd name="adj1" fmla="val 50000"/>
                <a:gd name="adj2" fmla="val 41021"/>
              </a:avLst>
            </a:prstGeom>
            <a:solidFill>
              <a:schemeClr val="accent3"/>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fr-CH"/>
            </a:p>
          </p:txBody>
        </p:sp>
        <p:pic>
          <p:nvPicPr>
            <p:cNvPr id="35" name="Picture 34">
              <a:extLst>
                <a:ext uri="{FF2B5EF4-FFF2-40B4-BE49-F238E27FC236}">
                  <a16:creationId xmlns:a16="http://schemas.microsoft.com/office/drawing/2014/main" id="{C3E6FA68-54DE-5EBB-4644-152E75FE8135}"/>
                </a:ext>
              </a:extLst>
            </p:cNvPr>
            <p:cNvPicPr>
              <a:picLocks noChangeAspect="1"/>
            </p:cNvPicPr>
            <p:nvPr/>
          </p:nvPicPr>
          <p:blipFill>
            <a:blip r:embed="rId12"/>
            <a:srcRect l="-3259" t="-7085" b="52963"/>
            <a:stretch/>
          </p:blipFill>
          <p:spPr>
            <a:xfrm>
              <a:off x="3092623" y="2516610"/>
              <a:ext cx="781713" cy="255099"/>
            </a:xfrm>
            <a:prstGeom prst="rect">
              <a:avLst/>
            </a:prstGeom>
            <a:solidFill>
              <a:schemeClr val="accent3"/>
            </a:solidFill>
          </p:spPr>
        </p:pic>
      </p:grpSp>
    </p:spTree>
    <p:extLst>
      <p:ext uri="{BB962C8B-B14F-4D97-AF65-F5344CB8AC3E}">
        <p14:creationId xmlns:p14="http://schemas.microsoft.com/office/powerpoint/2010/main" val="403974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B761C-284E-D16E-8F16-0BCCAFE5E15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B25452-4E67-C49B-5A77-BEA0785048DA}"/>
              </a:ext>
            </a:extLst>
          </p:cNvPr>
          <p:cNvSpPr>
            <a:spLocks noGrp="1"/>
          </p:cNvSpPr>
          <p:nvPr>
            <p:ph type="body" idx="19"/>
          </p:nvPr>
        </p:nvSpPr>
        <p:spPr>
          <a:xfrm>
            <a:off x="461208" y="1889314"/>
            <a:ext cx="3685919" cy="2240124"/>
          </a:xfrm>
        </p:spPr>
        <p:txBody>
          <a:bodyPr lIns="0" tIns="0" rIns="0" bIns="0" anchor="t">
            <a:normAutofit/>
          </a:bodyPr>
          <a:lstStyle/>
          <a:p>
            <a:r>
              <a:rPr lang="en-US" sz="1800" b="1" dirty="0"/>
              <a:t>Customized</a:t>
            </a:r>
            <a:r>
              <a:rPr lang="en-US" sz="1800" dirty="0"/>
              <a:t> and </a:t>
            </a:r>
            <a:r>
              <a:rPr lang="en-US" sz="1800" b="1" dirty="0"/>
              <a:t>fine-tuned</a:t>
            </a:r>
            <a:r>
              <a:rPr lang="en-US" sz="1800" dirty="0"/>
              <a:t> with mine action relevant data sources </a:t>
            </a:r>
          </a:p>
          <a:p>
            <a:pPr>
              <a:buFont typeface="Arial" panose="020B0604020202020204" pitchFamily="34" charset="0"/>
              <a:buChar char="•"/>
            </a:pPr>
            <a:r>
              <a:rPr lang="en-US" sz="1800" b="1" dirty="0"/>
              <a:t>Recognition and interpretation</a:t>
            </a:r>
            <a:r>
              <a:rPr lang="en-US" sz="1800" dirty="0"/>
              <a:t> of mine action terminology</a:t>
            </a:r>
          </a:p>
          <a:p>
            <a:pPr>
              <a:buFont typeface="Arial" panose="020B0604020202020204" pitchFamily="34" charset="0"/>
              <a:buChar char="•"/>
            </a:pPr>
            <a:r>
              <a:rPr lang="en-US" sz="1800" dirty="0">
                <a:latin typeface="Arial" panose="020B0604020202020204" pitchFamily="34" charset="0"/>
                <a:ea typeface="Arial" panose="020B0604020202020204" pitchFamily="34" charset="0"/>
              </a:rPr>
              <a:t>C</a:t>
            </a:r>
            <a:r>
              <a:rPr lang="en-US" sz="1800" dirty="0">
                <a:effectLst/>
                <a:latin typeface="Arial" panose="020B0604020202020204" pitchFamily="34" charset="0"/>
                <a:ea typeface="Arial" panose="020B0604020202020204" pitchFamily="34" charset="0"/>
              </a:rPr>
              <a:t>ontext-aware and </a:t>
            </a:r>
            <a:r>
              <a:rPr lang="en-US" sz="1800" b="1" dirty="0">
                <a:effectLst/>
                <a:latin typeface="Arial" panose="020B0604020202020204" pitchFamily="34" charset="0"/>
                <a:ea typeface="Arial" panose="020B0604020202020204" pitchFamily="34" charset="0"/>
              </a:rPr>
              <a:t>multilingual</a:t>
            </a:r>
            <a:endParaRPr lang="en-US" b="1" dirty="0"/>
          </a:p>
          <a:p>
            <a:pPr marL="0" indent="0">
              <a:buNone/>
            </a:pPr>
            <a:endParaRPr lang="en-US" sz="1800" dirty="0"/>
          </a:p>
        </p:txBody>
      </p:sp>
      <p:sp>
        <p:nvSpPr>
          <p:cNvPr id="6" name="Title 5">
            <a:extLst>
              <a:ext uri="{FF2B5EF4-FFF2-40B4-BE49-F238E27FC236}">
                <a16:creationId xmlns:a16="http://schemas.microsoft.com/office/drawing/2014/main" id="{BA857D62-D0CE-C9B7-D29C-7F87B563E526}"/>
              </a:ext>
            </a:extLst>
          </p:cNvPr>
          <p:cNvSpPr>
            <a:spLocks noGrp="1"/>
          </p:cNvSpPr>
          <p:nvPr>
            <p:ph type="title"/>
          </p:nvPr>
        </p:nvSpPr>
        <p:spPr/>
        <p:txBody>
          <a:bodyPr/>
          <a:lstStyle/>
          <a:p>
            <a:r>
              <a:rPr lang="en-US" dirty="0"/>
              <a:t>MINE ACTION Customized LLM</a:t>
            </a:r>
            <a:endParaRPr lang="en-GB" dirty="0"/>
          </a:p>
        </p:txBody>
      </p:sp>
      <p:sp>
        <p:nvSpPr>
          <p:cNvPr id="8" name="TextBox 7">
            <a:extLst>
              <a:ext uri="{FF2B5EF4-FFF2-40B4-BE49-F238E27FC236}">
                <a16:creationId xmlns:a16="http://schemas.microsoft.com/office/drawing/2014/main" id="{F6CF8F9C-446F-A1C9-26DF-8DDD2623B114}"/>
              </a:ext>
            </a:extLst>
          </p:cNvPr>
          <p:cNvSpPr txBox="1"/>
          <p:nvPr/>
        </p:nvSpPr>
        <p:spPr>
          <a:xfrm>
            <a:off x="7577417" y="85583"/>
            <a:ext cx="1369360" cy="461665"/>
          </a:xfrm>
          <a:prstGeom prst="rect">
            <a:avLst/>
          </a:prstGeom>
          <a:noFill/>
        </p:spPr>
        <p:txBody>
          <a:bodyPr wrap="square">
            <a:spAutoFit/>
          </a:bodyPr>
          <a:lstStyle/>
          <a:p>
            <a:pPr marL="0" indent="0" algn="r">
              <a:buNone/>
            </a:pPr>
            <a:r>
              <a:rPr lang="en-US" sz="1200" dirty="0"/>
              <a:t>LLM - Large Language Model</a:t>
            </a:r>
          </a:p>
        </p:txBody>
      </p:sp>
      <p:graphicFrame>
        <p:nvGraphicFramePr>
          <p:cNvPr id="12" name="Diagram 11">
            <a:extLst>
              <a:ext uri="{FF2B5EF4-FFF2-40B4-BE49-F238E27FC236}">
                <a16:creationId xmlns:a16="http://schemas.microsoft.com/office/drawing/2014/main" id="{7356A3A4-FF0F-4FF8-ABF1-B0CBE4BEC9DA}"/>
              </a:ext>
            </a:extLst>
          </p:cNvPr>
          <p:cNvGraphicFramePr/>
          <p:nvPr>
            <p:extLst>
              <p:ext uri="{D42A27DB-BD31-4B8C-83A1-F6EECF244321}">
                <p14:modId xmlns:p14="http://schemas.microsoft.com/office/powerpoint/2010/main" val="1381331606"/>
              </p:ext>
            </p:extLst>
          </p:nvPr>
        </p:nvGraphicFramePr>
        <p:xfrm>
          <a:off x="9529483" y="692170"/>
          <a:ext cx="6185545" cy="4094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Chat with solid fill">
            <a:extLst>
              <a:ext uri="{FF2B5EF4-FFF2-40B4-BE49-F238E27FC236}">
                <a16:creationId xmlns:a16="http://schemas.microsoft.com/office/drawing/2014/main" id="{A0EB2E68-73AA-2158-9B86-0409546BDD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29147" y="479124"/>
            <a:ext cx="722147" cy="722147"/>
          </a:xfrm>
          <a:prstGeom prst="rect">
            <a:avLst/>
          </a:prstGeom>
        </p:spPr>
      </p:pic>
      <p:pic>
        <p:nvPicPr>
          <p:cNvPr id="17" name="Picture 16">
            <a:extLst>
              <a:ext uri="{FF2B5EF4-FFF2-40B4-BE49-F238E27FC236}">
                <a16:creationId xmlns:a16="http://schemas.microsoft.com/office/drawing/2014/main" id="{A264812B-CDB9-9BB5-8441-970DCA7A7073}"/>
              </a:ext>
            </a:extLst>
          </p:cNvPr>
          <p:cNvPicPr>
            <a:picLocks noChangeAspect="1"/>
          </p:cNvPicPr>
          <p:nvPr/>
        </p:nvPicPr>
        <p:blipFill>
          <a:blip r:embed="rId10"/>
          <a:stretch>
            <a:fillRect/>
          </a:stretch>
        </p:blipFill>
        <p:spPr>
          <a:xfrm>
            <a:off x="3863921" y="937540"/>
            <a:ext cx="5326468" cy="3526489"/>
          </a:xfrm>
          <a:prstGeom prst="rect">
            <a:avLst/>
          </a:prstGeom>
        </p:spPr>
      </p:pic>
    </p:spTree>
    <p:extLst>
      <p:ext uri="{BB962C8B-B14F-4D97-AF65-F5344CB8AC3E}">
        <p14:creationId xmlns:p14="http://schemas.microsoft.com/office/powerpoint/2010/main" val="1184184612"/>
      </p:ext>
    </p:extLst>
  </p:cSld>
  <p:clrMapOvr>
    <a:masterClrMapping/>
  </p:clrMapOvr>
</p:sld>
</file>

<file path=ppt/theme/theme1.xml><?xml version="1.0" encoding="utf-8"?>
<a:theme xmlns:a="http://schemas.openxmlformats.org/drawingml/2006/main" name="New PowerPoint template">
  <a:themeElements>
    <a:clrScheme name="GICHD">
      <a:dk1>
        <a:srgbClr val="000000"/>
      </a:dk1>
      <a:lt1>
        <a:srgbClr val="FFFFFF"/>
      </a:lt1>
      <a:dk2>
        <a:srgbClr val="778F9B"/>
      </a:dk2>
      <a:lt2>
        <a:srgbClr val="E7E7E7"/>
      </a:lt2>
      <a:accent1>
        <a:srgbClr val="C20031"/>
      </a:accent1>
      <a:accent2>
        <a:srgbClr val="0D0B0D"/>
      </a:accent2>
      <a:accent3>
        <a:srgbClr val="6E6C6E"/>
      </a:accent3>
      <a:accent4>
        <a:srgbClr val="B2B2B2"/>
      </a:accent4>
      <a:accent5>
        <a:srgbClr val="E4E4E4"/>
      </a:accent5>
      <a:accent6>
        <a:srgbClr val="F8F4F0"/>
      </a:accent6>
      <a:hlink>
        <a:srgbClr val="016C91"/>
      </a:hlink>
      <a:folHlink>
        <a:srgbClr val="6EA6BF"/>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ICHD-module-template-NEW_V10_icon-Fill" id="{F64CBFC1-6F6A-CB42-A6D0-E1C2A4B5684C}" vid="{8BD71BFC-1CAF-B64B-BEA5-D60300F4497C}"/>
    </a:ext>
  </a:extLst>
</a:theme>
</file>

<file path=ppt/theme/theme2.xml><?xml version="1.0" encoding="utf-8"?>
<a:theme xmlns:a="http://schemas.openxmlformats.org/drawingml/2006/main" name="1_New PowerPoint template">
  <a:themeElements>
    <a:clrScheme name="Custom 1">
      <a:dk1>
        <a:srgbClr val="000000"/>
      </a:dk1>
      <a:lt1>
        <a:srgbClr val="FFFFFF"/>
      </a:lt1>
      <a:dk2>
        <a:srgbClr val="C20032"/>
      </a:dk2>
      <a:lt2>
        <a:srgbClr val="B2B2B1"/>
      </a:lt2>
      <a:accent1>
        <a:srgbClr val="000000"/>
      </a:accent1>
      <a:accent2>
        <a:srgbClr val="FFFFFF"/>
      </a:accent2>
      <a:accent3>
        <a:srgbClr val="BEBEBE"/>
      </a:accent3>
      <a:accent4>
        <a:srgbClr val="DCDCDC"/>
      </a:accent4>
      <a:accent5>
        <a:srgbClr val="808285"/>
      </a:accent5>
      <a:accent6>
        <a:srgbClr val="ABDFD1"/>
      </a:accent6>
      <a:hlink>
        <a:srgbClr val="57C0A3"/>
      </a:hlink>
      <a:folHlink>
        <a:srgbClr val="2CB0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kraine2024DCW_Pres_Template" id="{A7ACB4F2-163D-764F-AFD0-F6F81994B47C}" vid="{C16007E7-9636-3A4C-838B-58CFAD91B5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6e26fb-7468-4be0-a277-7500e4ab4291" xsi:nil="true"/>
    <lcf76f155ced4ddcb4097134ff3c332f xmlns="a3591ea1-05fb-4b0e-9b83-ecad33f3a95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BD7F6DAC3E7E4ABF08AA43F04665BE" ma:contentTypeVersion="13" ma:contentTypeDescription="Create a new document." ma:contentTypeScope="" ma:versionID="acfbb46db4b76bb311db2647e3c4dab7">
  <xsd:schema xmlns:xsd="http://www.w3.org/2001/XMLSchema" xmlns:xs="http://www.w3.org/2001/XMLSchema" xmlns:p="http://schemas.microsoft.com/office/2006/metadata/properties" xmlns:ns2="a3591ea1-05fb-4b0e-9b83-ecad33f3a959" xmlns:ns3="5c6e26fb-7468-4be0-a277-7500e4ab4291" targetNamespace="http://schemas.microsoft.com/office/2006/metadata/properties" ma:root="true" ma:fieldsID="a528b85e4dcece8c2aad635af02e70b0" ns2:_="" ns3:_="">
    <xsd:import namespace="a3591ea1-05fb-4b0e-9b83-ecad33f3a959"/>
    <xsd:import namespace="5c6e26fb-7468-4be0-a277-7500e4ab429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591ea1-05fb-4b0e-9b83-ecad33f3a9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3c47f42-a688-437a-a334-a79dd645908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6e26fb-7468-4be0-a277-7500e4ab429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fd216b1-bbc7-454a-bd0a-30309304f6ea}" ma:internalName="TaxCatchAll" ma:showField="CatchAllData" ma:web="5c6e26fb-7468-4be0-a277-7500e4ab42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3DEC55-DE9B-430E-8AB1-6B90BFE16DFB}">
  <ds:schemaRefs>
    <ds:schemaRef ds:uri="http://schemas.microsoft.com/office/2006/metadata/properties"/>
    <ds:schemaRef ds:uri="http://schemas.microsoft.com/office/infopath/2007/PartnerControls"/>
    <ds:schemaRef ds:uri="5c6e26fb-7468-4be0-a277-7500e4ab4291"/>
    <ds:schemaRef ds:uri="a3591ea1-05fb-4b0e-9b83-ecad33f3a959"/>
  </ds:schemaRefs>
</ds:datastoreItem>
</file>

<file path=customXml/itemProps2.xml><?xml version="1.0" encoding="utf-8"?>
<ds:datastoreItem xmlns:ds="http://schemas.openxmlformats.org/officeDocument/2006/customXml" ds:itemID="{72D8B47C-D306-40E5-825D-321AAAC34F33}">
  <ds:schemaRefs>
    <ds:schemaRef ds:uri="http://schemas.microsoft.com/sharepoint/v3/contenttype/forms"/>
  </ds:schemaRefs>
</ds:datastoreItem>
</file>

<file path=customXml/itemProps3.xml><?xml version="1.0" encoding="utf-8"?>
<ds:datastoreItem xmlns:ds="http://schemas.openxmlformats.org/officeDocument/2006/customXml" ds:itemID="{DC18B0DE-A85F-4C71-A79A-5C569DCEA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591ea1-05fb-4b0e-9b83-ecad33f3a959"/>
    <ds:schemaRef ds:uri="5c6e26fb-7468-4be0-a277-7500e4ab4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GICHD-module-template-NEW_V10_icon-Fill</Template>
  <TotalTime>2631</TotalTime>
  <Words>2446</Words>
  <Application>Microsoft Office PowerPoint</Application>
  <PresentationFormat>On-screen Show (16:9)</PresentationFormat>
  <Paragraphs>291</Paragraphs>
  <Slides>19</Slides>
  <Notes>19</Notes>
  <HiddenSlides>4</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Google Sans</vt:lpstr>
      <vt:lpstr>Inter</vt:lpstr>
      <vt:lpstr>Times New Roman</vt:lpstr>
      <vt:lpstr>New PowerPoint template</vt:lpstr>
      <vt:lpstr>1_New PowerPoint template</vt:lpstr>
      <vt:lpstr>PowerPoint Presentation</vt:lpstr>
      <vt:lpstr>INNOVATION SESSION: THE Approach</vt:lpstr>
      <vt:lpstr>VALUES OF THE INNOVATION HUB</vt:lpstr>
      <vt:lpstr>ARTIFICIAL INTELLIGENCE – WHAT IS IT?</vt:lpstr>
      <vt:lpstr>ARTIFICIAL INTELLIGENCE – WHAT IS IT?</vt:lpstr>
      <vt:lpstr>AI&amp;ETHICS - RESPONSIBLE DEVELOPMENT</vt:lpstr>
      <vt:lpstr>THE OUTPUTS</vt:lpstr>
      <vt:lpstr>GLOBAL 3D EO Reference DATABASE </vt:lpstr>
      <vt:lpstr>MINE ACTION Customized LLM</vt:lpstr>
      <vt:lpstr>PowerPoint Presentation</vt:lpstr>
      <vt:lpstr>THE CHALLENGES FOR INNOVATION IN EORR</vt:lpstr>
      <vt:lpstr>What is innovation?</vt:lpstr>
      <vt:lpstr>EORR INNOVATION SYSTEM </vt:lpstr>
      <vt:lpstr>ENABLING EORR INNOVATION SYSTEM</vt:lpstr>
      <vt:lpstr>EORR INNOVATION HUB</vt:lpstr>
      <vt:lpstr>EORR INNOVATION SYSTEM </vt:lpstr>
      <vt:lpstr>Guiding Principles</vt:lpstr>
      <vt:lpstr>GICHD INNOVATION IN 2025</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Insert Course Title</dc:title>
  <dc:subject/>
  <dc:creator>Kloos Tamara</dc:creator>
  <cp:keywords/>
  <dc:description/>
  <cp:lastModifiedBy>Basto Pedro</cp:lastModifiedBy>
  <cp:revision>65</cp:revision>
  <cp:lastPrinted>2022-04-19T14:07:01Z</cp:lastPrinted>
  <dcterms:created xsi:type="dcterms:W3CDTF">2023-06-19T09:19:23Z</dcterms:created>
  <dcterms:modified xsi:type="dcterms:W3CDTF">2025-03-31T07:33:51Z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0x0101006EBD7F6DAC3E7E4ABF08AA43F04665BE</vt:lpwstr>
  </property>
  <property fmtid="{D5CDD505-2E9C-101B-9397-08002B2CF9AE}" pid="3" name="Order">
    <vt:r8>100</vt:r8>
  </property>
  <property fmtid="{D5CDD505-2E9C-101B-9397-08002B2CF9AE}" pid="4" name="MediaServiceImageTags">
    <vt:lpwstr/>
  </property>
</Properties>
</file>